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2" r:id="rId1"/>
  </p:sldMasterIdLst>
  <p:sldIdLst>
    <p:sldId id="257" r:id="rId2"/>
    <p:sldId id="258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631" autoAdjust="0"/>
    <p:restoredTop sz="94660"/>
  </p:normalViewPr>
  <p:slideViewPr>
    <p:cSldViewPr snapToGrid="0">
      <p:cViewPr>
        <p:scale>
          <a:sx n="78" d="100"/>
          <a:sy n="78" d="100"/>
        </p:scale>
        <p:origin x="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283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19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191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6154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502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1873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022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539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93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96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782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1725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4654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54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32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20031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514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FF32650-5256-4CA2-9528-E932AD8EC69F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61648B3-4BB8-4C45-AF7C-A39F9669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12318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  <p:sldLayoutId id="2147483906" r:id="rId14"/>
    <p:sldLayoutId id="2147483907" r:id="rId15"/>
    <p:sldLayoutId id="2147483908" r:id="rId16"/>
    <p:sldLayoutId id="214748390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fr.wikipedia.org/wiki/Henri_de_Mecklembourg-Schwerin_(duc)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512F9CB-A1A0-4043-A103-F6A4B94B6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DBE6588-EE16-4389-857C-86A156D49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17FD48D2-B0A7-413D-B947-AA55AC129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2BE668D0-D906-4EEE-B32F-8C028624B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1DE67A3-B8F6-4CFD-A8E0-D15200F23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762362DE-7747-4D8B-99FA-8E36F0B15F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23C5EB4-C063-4A77-A068-D5E576C12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754" y="628617"/>
            <a:ext cx="6368858" cy="302898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Mein Held:</a:t>
            </a:r>
            <a:br>
              <a:rPr lang="en-US" sz="4800" dirty="0"/>
            </a:br>
            <a:r>
              <a:rPr lang="en-US" sz="4800" dirty="0"/>
              <a:t>Felix Kersten</a:t>
            </a:r>
            <a:br>
              <a:rPr lang="en-US" sz="4800" dirty="0"/>
            </a:br>
            <a:r>
              <a:rPr lang="en-US" sz="4800" dirty="0"/>
              <a:t>(1898-1960)</a:t>
            </a: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887C7F85-23F3-4CC7-BBE4-CE9E75C6462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88"/>
          <a:stretch/>
        </p:blipFill>
        <p:spPr>
          <a:xfrm>
            <a:off x="1081645" y="628617"/>
            <a:ext cx="3569477" cy="5276088"/>
          </a:xfrm>
          <a:prstGeom prst="rect">
            <a:avLst/>
          </a:prstGeom>
          <a:ln w="15875"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56" name="Group 55">
            <a:extLst>
              <a:ext uri="{FF2B5EF4-FFF2-40B4-BE49-F238E27FC236}">
                <a16:creationId xmlns:a16="http://schemas.microsoft.com/office/drawing/2014/main" id="{25123E6E-F713-4254-A6BF-358CC8EC6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2F690FE0-5412-4598-8AD6-769BB36E2C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B4850BB6-6709-408E-BEFD-24DC5E3C2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A03B410-983E-40D8-A4EA-2BB747CB0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12B92421-6A58-4A51-AB7D-B97EA85E3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9D092B0B-C6FB-4CDC-ABE8-5C817CAC69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2995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FD48FB1-66D8-4676-B0AA-C139A1DB7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033F5AE-6728-4F19-8DED-658E674B3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2C7D74A-18BA-4709-A808-44E8815C4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5164A3F-1561-4039-8185-AB0EEB713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A35DB53-42BE-460E-9CA1-1294C9846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5BDD1EA-D8C1-45AF-9F0A-14A2A137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225D90C-B6FE-4A30-9BA1-8D5BAC935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710" y="628617"/>
            <a:ext cx="3971902" cy="302898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dirty="0">
                <a:hlinkClick r:id="rId2"/>
              </a:rPr>
              <a:t>Henri de </a:t>
            </a:r>
            <a:r>
              <a:rPr lang="en-US" sz="3400" dirty="0" err="1">
                <a:hlinkClick r:id="rId2"/>
              </a:rPr>
              <a:t>Mecklembourg</a:t>
            </a:r>
            <a:endParaRPr lang="en-US" sz="3400" dirty="0"/>
          </a:p>
        </p:txBody>
      </p:sp>
      <p:sp>
        <p:nvSpPr>
          <p:cNvPr id="23" name="Snip Diagonal Corner Rectangle 6">
            <a:extLst>
              <a:ext uri="{FF2B5EF4-FFF2-40B4-BE49-F238E27FC236}">
                <a16:creationId xmlns:a16="http://schemas.microsoft.com/office/drawing/2014/main" id="{14354E08-0068-48D7-A8AD-84C7B1CF5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0" y="620722"/>
            <a:ext cx="6575496" cy="5286838"/>
          </a:xfrm>
          <a:prstGeom prst="snip2DiagRect">
            <a:avLst>
              <a:gd name="adj1" fmla="val 10787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Espace réservé du contenu 5" descr="Une image contenant extérieur, transport, calèche, wagon&#10;&#10;Description générée automatiquement">
            <a:extLst>
              <a:ext uri="{FF2B5EF4-FFF2-40B4-BE49-F238E27FC236}">
                <a16:creationId xmlns:a16="http://schemas.microsoft.com/office/drawing/2014/main" id="{36C43765-0B44-4B49-BA59-C8955424C38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9" r="12750" b="-1"/>
          <a:stretch/>
        </p:blipFill>
        <p:spPr>
          <a:xfrm>
            <a:off x="799072" y="786117"/>
            <a:ext cx="6245352" cy="4956048"/>
          </a:xfrm>
          <a:custGeom>
            <a:avLst/>
            <a:gdLst/>
            <a:ahLst/>
            <a:cxnLst/>
            <a:rect l="l" t="t" r="r" b="b"/>
            <a:pathLst>
              <a:path w="6245352" h="4956048">
                <a:moveTo>
                  <a:pt x="534609" y="0"/>
                </a:moveTo>
                <a:lnTo>
                  <a:pt x="6245352" y="0"/>
                </a:lnTo>
                <a:lnTo>
                  <a:pt x="6245352" y="4421439"/>
                </a:lnTo>
                <a:lnTo>
                  <a:pt x="5710743" y="4956048"/>
                </a:lnTo>
                <a:lnTo>
                  <a:pt x="0" y="4956048"/>
                </a:lnTo>
                <a:lnTo>
                  <a:pt x="0" y="534609"/>
                </a:lnTo>
                <a:close/>
              </a:path>
            </a:pathLst>
          </a:cu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A779F34F-2960-4B81-BA08-445B6F6A0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0A57ACC-416F-4A5D-B7F7-DDA9886A3A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6522B4F-50C4-4FCE-8AE2-3789D63ED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C3978FC-B5D1-42BE-B086-BC2A733D58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CED99F1-340D-4970-8E66-3B28E9271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0A54E39-63C0-4847-A766-C6B74FEB48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533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FD48FB1-66D8-4676-B0AA-C139A1DB7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033F5AE-6728-4F19-8DED-658E674B3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2C7D74A-18BA-4709-A808-44E8815C4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5164A3F-1561-4039-8185-AB0EEB713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A35DB53-42BE-460E-9CA1-1294C9846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067A139-86EB-480F-AE6B-AF8092F21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D133623-B0AC-46E0-9114-656A0B6C7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4801" y="798649"/>
            <a:ext cx="5408613" cy="302898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dirty="0"/>
              <a:t>Felix Kersten und Himmler</a:t>
            </a:r>
          </a:p>
        </p:txBody>
      </p:sp>
      <p:sp>
        <p:nvSpPr>
          <p:cNvPr id="22" name="Snip Diagonal Corner Rectangle 6">
            <a:extLst>
              <a:ext uri="{FF2B5EF4-FFF2-40B4-BE49-F238E27FC236}">
                <a16:creationId xmlns:a16="http://schemas.microsoft.com/office/drawing/2014/main" id="{4E252378-AA68-427C-BF69-E4434E447D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0" y="620722"/>
            <a:ext cx="5136155" cy="5286838"/>
          </a:xfrm>
          <a:prstGeom prst="snip2DiagRect">
            <a:avLst>
              <a:gd name="adj1" fmla="val 9954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du contenu 4" descr="Une image contenant texte, extérieur, personne, gens&#10;&#10;Description générée automatiquement">
            <a:extLst>
              <a:ext uri="{FF2B5EF4-FFF2-40B4-BE49-F238E27FC236}">
                <a16:creationId xmlns:a16="http://schemas.microsoft.com/office/drawing/2014/main" id="{43D9FCE1-DED9-41A2-BC3E-70DBE242FA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51" b="-1"/>
          <a:stretch/>
        </p:blipFill>
        <p:spPr>
          <a:xfrm>
            <a:off x="797205" y="786117"/>
            <a:ext cx="4809744" cy="4956048"/>
          </a:xfrm>
          <a:custGeom>
            <a:avLst/>
            <a:gdLst/>
            <a:ahLst/>
            <a:cxnLst/>
            <a:rect l="l" t="t" r="r" b="b"/>
            <a:pathLst>
              <a:path w="4809744" h="4956048">
                <a:moveTo>
                  <a:pt x="478762" y="0"/>
                </a:moveTo>
                <a:lnTo>
                  <a:pt x="4809744" y="0"/>
                </a:lnTo>
                <a:lnTo>
                  <a:pt x="4809744" y="4477286"/>
                </a:lnTo>
                <a:lnTo>
                  <a:pt x="4330982" y="4956048"/>
                </a:lnTo>
                <a:lnTo>
                  <a:pt x="0" y="4956048"/>
                </a:lnTo>
                <a:lnTo>
                  <a:pt x="0" y="478762"/>
                </a:lnTo>
                <a:close/>
              </a:path>
            </a:pathLst>
          </a:cu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65E8C853-59EA-4FCB-BB4E-1B0AEEA408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58D8A51-1FB2-4FA0-A860-D57179B52A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5C2F33D-5361-48D8-899D-50A713699D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608EC6-04A0-4D53-B4C8-57F06AF14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9C42FEC-C8F1-465B-900B-C7F552326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4CDCA4C-0922-4330-AF15-394E8C6D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89947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5518FD-6F69-4EEB-B453-BA80A9CD5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628617"/>
            <a:ext cx="5408613" cy="302898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dirty="0"/>
              <a:t>Les mains du miracle von joseph </a:t>
            </a:r>
            <a:r>
              <a:rPr lang="en-US" sz="3400" dirty="0" err="1"/>
              <a:t>kessel</a:t>
            </a:r>
            <a:endParaRPr lang="en-US" sz="3400" dirty="0"/>
          </a:p>
        </p:txBody>
      </p:sp>
      <p:pic>
        <p:nvPicPr>
          <p:cNvPr id="5" name="Espace réservé du contenu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CF79779D-DB72-4667-B834-B5024D53C5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" r="2710" b="3"/>
          <a:stretch/>
        </p:blipFill>
        <p:spPr>
          <a:xfrm>
            <a:off x="797205" y="786117"/>
            <a:ext cx="4809744" cy="4956048"/>
          </a:xfrm>
          <a:custGeom>
            <a:avLst/>
            <a:gdLst/>
            <a:ahLst/>
            <a:cxnLst/>
            <a:rect l="l" t="t" r="r" b="b"/>
            <a:pathLst>
              <a:path w="4809744" h="4956048">
                <a:moveTo>
                  <a:pt x="478762" y="0"/>
                </a:moveTo>
                <a:lnTo>
                  <a:pt x="4809744" y="0"/>
                </a:lnTo>
                <a:lnTo>
                  <a:pt x="4809744" y="4477286"/>
                </a:lnTo>
                <a:lnTo>
                  <a:pt x="4330982" y="4956048"/>
                </a:lnTo>
                <a:lnTo>
                  <a:pt x="0" y="4956048"/>
                </a:lnTo>
                <a:lnTo>
                  <a:pt x="0" y="478762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0687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06CC1E-0C35-4402-8A11-BFBD48987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7921" y="642551"/>
            <a:ext cx="5411788" cy="135924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800" dirty="0" err="1"/>
              <a:t>Vokabular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B4453F-A2D4-4EDF-AD3B-72EA0BDABB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418" y="2001794"/>
            <a:ext cx="6400800" cy="1947333"/>
          </a:xfrm>
        </p:spPr>
        <p:txBody>
          <a:bodyPr/>
          <a:lstStyle/>
          <a:p>
            <a:r>
              <a:rPr lang="fr-FR" dirty="0" err="1">
                <a:solidFill>
                  <a:schemeClr val="tx1">
                    <a:lumMod val="95000"/>
                  </a:schemeClr>
                </a:solidFill>
                <a:effectLst/>
              </a:rPr>
              <a:t>jn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  <a:effectLst/>
              </a:rPr>
              <a:t>/</a:t>
            </a:r>
            <a:r>
              <a:rPr lang="fr-FR" dirty="0" err="1">
                <a:solidFill>
                  <a:schemeClr val="tx1">
                    <a:lumMod val="95000"/>
                  </a:schemeClr>
                </a:solidFill>
                <a:effectLst/>
              </a:rPr>
              <a:t>etw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  <a:effectLst/>
              </a:rPr>
              <a:t> </a:t>
            </a:r>
            <a:r>
              <a:rPr lang="fr-FR" dirty="0" err="1">
                <a:solidFill>
                  <a:schemeClr val="tx1">
                    <a:lumMod val="95000"/>
                  </a:schemeClr>
                </a:solidFill>
                <a:effectLst/>
              </a:rPr>
              <a:t>ausnutzen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  <a:effectLst/>
              </a:rPr>
              <a:t>: profiter de qqn/qqch</a:t>
            </a:r>
            <a:br>
              <a:rPr lang="fr-FR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fr-FR" dirty="0" err="1">
                <a:solidFill>
                  <a:schemeClr val="tx1">
                    <a:lumMod val="95000"/>
                  </a:schemeClr>
                </a:solidFill>
                <a:effectLst/>
              </a:rPr>
              <a:t>erwerben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  <a:effectLst/>
              </a:rPr>
              <a:t>: acquérir </a:t>
            </a:r>
            <a:br>
              <a:rPr lang="fr-FR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fr-FR" dirty="0">
                <a:solidFill>
                  <a:schemeClr val="tx1">
                    <a:lumMod val="95000"/>
                  </a:schemeClr>
                </a:solidFill>
                <a:effectLst/>
              </a:rPr>
              <a:t>Die </a:t>
            </a:r>
            <a:r>
              <a:rPr lang="fr-FR" dirty="0" err="1">
                <a:solidFill>
                  <a:schemeClr val="tx1">
                    <a:lumMod val="95000"/>
                  </a:schemeClr>
                </a:solidFill>
                <a:effectLst/>
              </a:rPr>
              <a:t>Staatsangehörigkeit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  <a:effectLst/>
              </a:rPr>
              <a:t>: la nationalité</a:t>
            </a:r>
            <a:br>
              <a:rPr lang="fr-FR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fr-FR" dirty="0">
                <a:solidFill>
                  <a:schemeClr val="tx1">
                    <a:lumMod val="95000"/>
                  </a:schemeClr>
                </a:solidFill>
                <a:effectLst/>
              </a:rPr>
              <a:t>Der </a:t>
            </a:r>
            <a:r>
              <a:rPr lang="fr-FR" dirty="0" err="1">
                <a:solidFill>
                  <a:schemeClr val="tx1">
                    <a:lumMod val="95000"/>
                  </a:schemeClr>
                </a:solidFill>
                <a:effectLst/>
              </a:rPr>
              <a:t>Ruf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  <a:effectLst/>
              </a:rPr>
              <a:t>: la réputation </a:t>
            </a:r>
            <a:br>
              <a:rPr lang="fr-FR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fr-FR" dirty="0" err="1">
                <a:solidFill>
                  <a:schemeClr val="tx1">
                    <a:lumMod val="95000"/>
                  </a:schemeClr>
                </a:solidFill>
                <a:effectLst/>
              </a:rPr>
              <a:t>behandeln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  <a:effectLst/>
              </a:rPr>
              <a:t>/</a:t>
            </a:r>
            <a:r>
              <a:rPr lang="fr-FR" dirty="0" err="1">
                <a:solidFill>
                  <a:schemeClr val="tx1">
                    <a:lumMod val="95000"/>
                  </a:schemeClr>
                </a:solidFill>
                <a:effectLst/>
              </a:rPr>
              <a:t>heilen</a:t>
            </a:r>
            <a:r>
              <a:rPr lang="fr-FR" dirty="0">
                <a:solidFill>
                  <a:schemeClr val="tx1">
                    <a:lumMod val="95000"/>
                  </a:schemeClr>
                </a:solidFill>
                <a:effectLst/>
              </a:rPr>
              <a:t>: soigner </a:t>
            </a:r>
            <a:endParaRPr lang="fr-FR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598219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Override1.xml><?xml version="1.0" encoding="utf-8"?>
<a:themeOverride xmlns:a="http://schemas.openxmlformats.org/drawingml/2006/main">
  <a:clrScheme name="Nuances de gris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</TotalTime>
  <Words>58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Secteur</vt:lpstr>
      <vt:lpstr>Mein Held: Felix Kersten (1898-1960)</vt:lpstr>
      <vt:lpstr>Henri de Mecklembourg</vt:lpstr>
      <vt:lpstr>Felix Kersten und Himmler</vt:lpstr>
      <vt:lpstr>Les mains du miracle von joseph kessel</vt:lpstr>
      <vt:lpstr>Vokabular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Mein Held</dc:title>
  <dc:creator>LAGIER Maximilien</dc:creator>
  <cp:lastModifiedBy>famille.lagier@outlook.fr</cp:lastModifiedBy>
  <cp:revision>4</cp:revision>
  <dcterms:created xsi:type="dcterms:W3CDTF">2021-02-10T17:25:16Z</dcterms:created>
  <dcterms:modified xsi:type="dcterms:W3CDTF">2021-02-11T06:14:25Z</dcterms:modified>
</cp:coreProperties>
</file>