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8B3F6-8A4B-40D9-9EBF-EE076E14493D}" v="26" dt="2020-11-24T18:16:23.104"/>
    <p1510:client id="{45B47AA1-EADC-49BB-800A-2017673840D8}" v="37" dt="2020-11-24T18:15:39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Tuesday, November 24,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5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9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Tuesday, November 24,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33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7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9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9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9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Tuesday, November 24,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Tuesday, November 24,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24EF3E42-675E-4E84-AA5A-E233060C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F3B65B4-B443-446A-9981-E6E89B0B7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Hagia Sophia, City, Istanbul, Turkey Wallpapers HD / Desktop and Mobile  Backgrounds">
            <a:extLst>
              <a:ext uri="{FF2B5EF4-FFF2-40B4-BE49-F238E27FC236}">
                <a16:creationId xmlns:a16="http://schemas.microsoft.com/office/drawing/2014/main" id="{9A3A4E09-E47F-4058-99E2-1104B712B4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id="{12FD6970-15B8-49A1-B818-28F5A444F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36813" y="536813"/>
            <a:ext cx="6858000" cy="5784375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8B238-A85F-4B8B-B133-D0C95C226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4444436" cy="2967606"/>
          </a:xfrm>
        </p:spPr>
        <p:txBody>
          <a:bodyPr anchor="b">
            <a:normAutofit/>
          </a:bodyPr>
          <a:lstStyle/>
          <a:p>
            <a:pPr algn="l"/>
            <a:r>
              <a:rPr lang="fr-FR" sz="4800">
                <a:solidFill>
                  <a:srgbClr val="FFFFFF"/>
                </a:solidFill>
              </a:rPr>
              <a:t>Le déclin de l’Empire Ottoman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44AC1-6ADA-4C87-80A6-92A955F26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545" y="5620080"/>
            <a:ext cx="4444436" cy="1323314"/>
          </a:xfrm>
        </p:spPr>
        <p:txBody>
          <a:bodyPr>
            <a:normAutofit/>
          </a:bodyPr>
          <a:lstStyle/>
          <a:p>
            <a:pPr algn="l"/>
            <a:r>
              <a:rPr lang="fr-FR" sz="1800" i="1" dirty="0">
                <a:solidFill>
                  <a:srgbClr val="FFFFFF"/>
                </a:solidFill>
              </a:rPr>
              <a:t>La mosquée Sainte-Sophie à Istanbul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D6C387B-06BE-490B-A22D-8EA8A67AA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E19D3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94DCE841-D2A0-408E-8F2F-990D0105E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E19D3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67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9">
            <a:extLst>
              <a:ext uri="{FF2B5EF4-FFF2-40B4-BE49-F238E27FC236}">
                <a16:creationId xmlns:a16="http://schemas.microsoft.com/office/drawing/2014/main" id="{91E2B30C-0ACD-4831-AB89-0848A760F5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7496" y="720085"/>
            <a:ext cx="8348870" cy="6034710"/>
          </a:xfrm>
        </p:spPr>
      </p:pic>
    </p:spTree>
    <p:extLst>
      <p:ext uri="{BB962C8B-B14F-4D97-AF65-F5344CB8AC3E}">
        <p14:creationId xmlns:p14="http://schemas.microsoft.com/office/powerpoint/2010/main" val="1993400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 descr="Une image contenant carte&#10;&#10;Description générée automatiquement">
            <a:extLst>
              <a:ext uri="{FF2B5EF4-FFF2-40B4-BE49-F238E27FC236}">
                <a16:creationId xmlns:a16="http://schemas.microsoft.com/office/drawing/2014/main" id="{45C4ED5E-C343-4C89-891F-149439EE1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255" y="644981"/>
            <a:ext cx="8522897" cy="621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4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ante">
      <a:majorFont>
        <a:latin typeface="Georgia Pro"/>
        <a:ea typeface=""/>
        <a:cs typeface=""/>
      </a:majorFont>
      <a:minorFont>
        <a:latin typeface="Georgi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Grand écran</PresentationFormat>
  <Paragraphs>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Dante (Headings)2</vt:lpstr>
      <vt:lpstr>Georgia Pro</vt:lpstr>
      <vt:lpstr>Wingdings 2</vt:lpstr>
      <vt:lpstr>OffsetVTI</vt:lpstr>
      <vt:lpstr>Le déclin de l’Empire Ottoman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déclin de l’Empire Ottoman</dc:title>
  <dc:creator>Emilie Cas</dc:creator>
  <cp:lastModifiedBy>famille.lagier@outlook.fr</cp:lastModifiedBy>
  <cp:revision>31</cp:revision>
  <dcterms:created xsi:type="dcterms:W3CDTF">2020-11-24T18:01:34Z</dcterms:created>
  <dcterms:modified xsi:type="dcterms:W3CDTF">2020-11-24T21:44:56Z</dcterms:modified>
</cp:coreProperties>
</file>