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58" r:id="rId4"/>
    <p:sldId id="266" r:id="rId5"/>
    <p:sldId id="265" r:id="rId6"/>
    <p:sldId id="267" r:id="rId7"/>
    <p:sldId id="268" r:id="rId8"/>
    <p:sldId id="261" r:id="rId9"/>
    <p:sldId id="264" r:id="rId10"/>
    <p:sldId id="262" r:id="rId11"/>
    <p:sldId id="25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D599B-DBCF-4B53-BC04-8BE5C845D162}" v="255" dt="2020-12-07T16:27:51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mille.lagier@outlook.fr" userId="d34676773d6ba654" providerId="LiveId" clId="{31AAB422-DA7F-404A-83C9-63C720496F80}"/>
    <pc:docChg chg="undo custSel mod addSld delSld modSld">
      <pc:chgData name="famille.lagier@outlook.fr" userId="d34676773d6ba654" providerId="LiveId" clId="{31AAB422-DA7F-404A-83C9-63C720496F80}" dt="2020-12-08T08:45:10.678" v="131" actId="20577"/>
      <pc:docMkLst>
        <pc:docMk/>
      </pc:docMkLst>
      <pc:sldChg chg="addSp delSp modSp mod setClrOvrMap delDesignElem">
        <pc:chgData name="famille.lagier@outlook.fr" userId="d34676773d6ba654" providerId="LiveId" clId="{31AAB422-DA7F-404A-83C9-63C720496F80}" dt="2020-12-03T19:03:51.436" v="61" actId="26606"/>
        <pc:sldMkLst>
          <pc:docMk/>
          <pc:sldMk cId="984952029" sldId="256"/>
        </pc:sldMkLst>
        <pc:spChg chg="mod">
          <ac:chgData name="famille.lagier@outlook.fr" userId="d34676773d6ba654" providerId="LiveId" clId="{31AAB422-DA7F-404A-83C9-63C720496F80}" dt="2020-12-03T19:03:51.436" v="61" actId="26606"/>
          <ac:spMkLst>
            <pc:docMk/>
            <pc:sldMk cId="984952029" sldId="256"/>
            <ac:spMk id="2" creationId="{00000000-0000-0000-0000-000000000000}"/>
          </ac:spMkLst>
        </pc:spChg>
        <pc:spChg chg="mod">
          <ac:chgData name="famille.lagier@outlook.fr" userId="d34676773d6ba654" providerId="LiveId" clId="{31AAB422-DA7F-404A-83C9-63C720496F80}" dt="2020-12-03T19:03:51.436" v="61" actId="26606"/>
          <ac:spMkLst>
            <pc:docMk/>
            <pc:sldMk cId="984952029" sldId="256"/>
            <ac:spMk id="3" creationId="{00000000-0000-0000-0000-000000000000}"/>
          </ac:spMkLst>
        </pc:spChg>
        <pc:spChg chg="add del">
          <ac:chgData name="famille.lagier@outlook.fr" userId="d34676773d6ba654" providerId="LiveId" clId="{31AAB422-DA7F-404A-83C9-63C720496F80}" dt="2020-12-03T19:02:12.526" v="39"/>
          <ac:spMkLst>
            <pc:docMk/>
            <pc:sldMk cId="984952029" sldId="256"/>
            <ac:spMk id="71" creationId="{E20EB187-900F-4AF5-813B-101456D9FD39}"/>
          </ac:spMkLst>
        </pc:spChg>
        <pc:spChg chg="add del">
          <ac:chgData name="famille.lagier@outlook.fr" userId="d34676773d6ba654" providerId="LiveId" clId="{31AAB422-DA7F-404A-83C9-63C720496F80}" dt="2020-12-03T19:03:45.651" v="59" actId="26606"/>
          <ac:spMkLst>
            <pc:docMk/>
            <pc:sldMk cId="984952029" sldId="256"/>
            <ac:spMk id="75" creationId="{79F40191-0F44-4FD1-82CC-ACB507C14BE6}"/>
          </ac:spMkLst>
        </pc:spChg>
        <pc:spChg chg="add del">
          <ac:chgData name="famille.lagier@outlook.fr" userId="d34676773d6ba654" providerId="LiveId" clId="{31AAB422-DA7F-404A-83C9-63C720496F80}" dt="2020-12-03T19:03:51.436" v="61" actId="26606"/>
          <ac:spMkLst>
            <pc:docMk/>
            <pc:sldMk cId="984952029" sldId="256"/>
            <ac:spMk id="77" creationId="{08C9B587-E65E-4B52-B37C-ABEBB6E87928}"/>
          </ac:spMkLst>
        </pc:spChg>
        <pc:spChg chg="del">
          <ac:chgData name="famille.lagier@outlook.fr" userId="d34676773d6ba654" providerId="LiveId" clId="{31AAB422-DA7F-404A-83C9-63C720496F80}" dt="2020-12-03T19:03:31.611" v="54"/>
          <ac:spMkLst>
            <pc:docMk/>
            <pc:sldMk cId="984952029" sldId="256"/>
            <ac:spMk id="1028" creationId="{077D6507-8E8D-40E1-A7B9-63012EF9492F}"/>
          </ac:spMkLst>
        </pc:spChg>
        <pc:spChg chg="add del">
          <ac:chgData name="famille.lagier@outlook.fr" userId="d34676773d6ba654" providerId="LiveId" clId="{31AAB422-DA7F-404A-83C9-63C720496F80}" dt="2020-12-03T19:03:43.916" v="57" actId="26606"/>
          <ac:spMkLst>
            <pc:docMk/>
            <pc:sldMk cId="984952029" sldId="256"/>
            <ac:spMk id="1029" creationId="{87CC2527-562A-4F69-B487-4371E5B243E7}"/>
          </ac:spMkLst>
        </pc:spChg>
        <pc:spChg chg="add del">
          <ac:chgData name="famille.lagier@outlook.fr" userId="d34676773d6ba654" providerId="LiveId" clId="{31AAB422-DA7F-404A-83C9-63C720496F80}" dt="2020-12-03T19:03:45.651" v="59" actId="26606"/>
          <ac:spMkLst>
            <pc:docMk/>
            <pc:sldMk cId="984952029" sldId="256"/>
            <ac:spMk id="1032" creationId="{5A59F003-E00A-43F9-91DC-CC54E3B87466}"/>
          </ac:spMkLst>
        </pc:spChg>
        <pc:spChg chg="add del">
          <ac:chgData name="famille.lagier@outlook.fr" userId="d34676773d6ba654" providerId="LiveId" clId="{31AAB422-DA7F-404A-83C9-63C720496F80}" dt="2020-12-03T19:03:45.651" v="59" actId="26606"/>
          <ac:spMkLst>
            <pc:docMk/>
            <pc:sldMk cId="984952029" sldId="256"/>
            <ac:spMk id="1033" creationId="{D74A4382-E3AD-430A-9A1F-DFA3E0E77A7D}"/>
          </ac:spMkLst>
        </pc:spChg>
        <pc:spChg chg="add del">
          <ac:chgData name="famille.lagier@outlook.fr" userId="d34676773d6ba654" providerId="LiveId" clId="{31AAB422-DA7F-404A-83C9-63C720496F80}" dt="2020-12-03T19:03:51.436" v="61" actId="26606"/>
          <ac:spMkLst>
            <pc:docMk/>
            <pc:sldMk cId="984952029" sldId="256"/>
            <ac:spMk id="1035" creationId="{0671A8AE-40A1-4631-A6B8-581AFF065482}"/>
          </ac:spMkLst>
        </pc:spChg>
        <pc:spChg chg="add del">
          <ac:chgData name="famille.lagier@outlook.fr" userId="d34676773d6ba654" providerId="LiveId" clId="{31AAB422-DA7F-404A-83C9-63C720496F80}" dt="2020-12-03T19:03:51.436" v="61" actId="26606"/>
          <ac:spMkLst>
            <pc:docMk/>
            <pc:sldMk cId="984952029" sldId="256"/>
            <ac:spMk id="1036" creationId="{AB58EF07-17C2-48CF-ABB0-EEF1F17CB8F0}"/>
          </ac:spMkLst>
        </pc:spChg>
        <pc:spChg chg="add del">
          <ac:chgData name="famille.lagier@outlook.fr" userId="d34676773d6ba654" providerId="LiveId" clId="{31AAB422-DA7F-404A-83C9-63C720496F80}" dt="2020-12-03T19:03:51.436" v="61" actId="26606"/>
          <ac:spMkLst>
            <pc:docMk/>
            <pc:sldMk cId="984952029" sldId="256"/>
            <ac:spMk id="1037" creationId="{AF2F604E-43BE-4DC3-B983-E071523364F8}"/>
          </ac:spMkLst>
        </pc:spChg>
        <pc:picChg chg="mod">
          <ac:chgData name="famille.lagier@outlook.fr" userId="d34676773d6ba654" providerId="LiveId" clId="{31AAB422-DA7F-404A-83C9-63C720496F80}" dt="2020-12-03T19:03:51.436" v="61" actId="26606"/>
          <ac:picMkLst>
            <pc:docMk/>
            <pc:sldMk cId="984952029" sldId="256"/>
            <ac:picMk id="1026" creationId="{5243A522-F0D4-4FEE-B538-D34860CEF819}"/>
          </ac:picMkLst>
        </pc:picChg>
        <pc:cxnChg chg="add del">
          <ac:chgData name="famille.lagier@outlook.fr" userId="d34676773d6ba654" providerId="LiveId" clId="{31AAB422-DA7F-404A-83C9-63C720496F80}" dt="2020-12-03T19:02:12.526" v="39"/>
          <ac:cxnSpMkLst>
            <pc:docMk/>
            <pc:sldMk cId="984952029" sldId="256"/>
            <ac:cxnSpMk id="73" creationId="{624D17C8-E9C2-48A4-AA36-D7048A6CCC41}"/>
          </ac:cxnSpMkLst>
        </pc:cxnChg>
        <pc:cxnChg chg="add del">
          <ac:chgData name="famille.lagier@outlook.fr" userId="d34676773d6ba654" providerId="LiveId" clId="{31AAB422-DA7F-404A-83C9-63C720496F80}" dt="2020-12-03T19:03:43.916" v="57" actId="26606"/>
          <ac:cxnSpMkLst>
            <pc:docMk/>
            <pc:sldMk cId="984952029" sldId="256"/>
            <ac:cxnSpMk id="1030" creationId="{BCDAEC91-5BCE-4B55-9CC0-43EF94CB734B}"/>
          </ac:cxnSpMkLst>
        </pc:cxnChg>
      </pc:sldChg>
      <pc:sldChg chg="addSp delSp modSp mod delDesignElem">
        <pc:chgData name="famille.lagier@outlook.fr" userId="d34676773d6ba654" providerId="LiveId" clId="{31AAB422-DA7F-404A-83C9-63C720496F80}" dt="2020-12-03T19:03:31.611" v="54"/>
        <pc:sldMkLst>
          <pc:docMk/>
          <pc:sldMk cId="423487497" sldId="257"/>
        </pc:sldMkLst>
        <pc:spChg chg="mod ord">
          <ac:chgData name="famille.lagier@outlook.fr" userId="d34676773d6ba654" providerId="LiveId" clId="{31AAB422-DA7F-404A-83C9-63C720496F80}" dt="2020-12-03T19:01:15.221" v="32" actId="26606"/>
          <ac:spMkLst>
            <pc:docMk/>
            <pc:sldMk cId="423487497" sldId="257"/>
            <ac:spMk id="2" creationId="{00000000-0000-0000-0000-000000000000}"/>
          </ac:spMkLst>
        </pc:spChg>
        <pc:spChg chg="mod">
          <ac:chgData name="famille.lagier@outlook.fr" userId="d34676773d6ba654" providerId="LiveId" clId="{31AAB422-DA7F-404A-83C9-63C720496F80}" dt="2020-12-03T19:01:15.221" v="32" actId="26606"/>
          <ac:spMkLst>
            <pc:docMk/>
            <pc:sldMk cId="423487497" sldId="257"/>
            <ac:spMk id="3" creationId="{00000000-0000-0000-0000-000000000000}"/>
          </ac:spMkLst>
        </pc:spChg>
        <pc:spChg chg="add del">
          <ac:chgData name="famille.lagier@outlook.fr" userId="d34676773d6ba654" providerId="LiveId" clId="{31AAB422-DA7F-404A-83C9-63C720496F80}" dt="2020-12-03T19:01:15.221" v="32" actId="26606"/>
          <ac:spMkLst>
            <pc:docMk/>
            <pc:sldMk cId="423487497" sldId="257"/>
            <ac:spMk id="57" creationId="{15911E3A-C35B-4EF7-A355-B84E9A14AF4D}"/>
          </ac:spMkLst>
        </pc:spChg>
        <pc:spChg chg="add del">
          <ac:chgData name="famille.lagier@outlook.fr" userId="d34676773d6ba654" providerId="LiveId" clId="{31AAB422-DA7F-404A-83C9-63C720496F80}" dt="2020-12-03T19:01:13.871" v="29" actId="26606"/>
          <ac:spMkLst>
            <pc:docMk/>
            <pc:sldMk cId="423487497" sldId="257"/>
            <ac:spMk id="77" creationId="{1EADCAF8-8823-4E89-8612-21029831A4B2}"/>
          </ac:spMkLst>
        </pc:spChg>
        <pc:spChg chg="add del">
          <ac:chgData name="famille.lagier@outlook.fr" userId="d34676773d6ba654" providerId="LiveId" clId="{31AAB422-DA7F-404A-83C9-63C720496F80}" dt="2020-12-03T19:01:13.871" v="29" actId="26606"/>
          <ac:spMkLst>
            <pc:docMk/>
            <pc:sldMk cId="423487497" sldId="257"/>
            <ac:spMk id="79" creationId="{28CA07B2-0819-4B62-9425-7A52BBDD7070}"/>
          </ac:spMkLst>
        </pc:spChg>
        <pc:spChg chg="add del">
          <ac:chgData name="famille.lagier@outlook.fr" userId="d34676773d6ba654" providerId="LiveId" clId="{31AAB422-DA7F-404A-83C9-63C720496F80}" dt="2020-12-03T19:02:12.526" v="39"/>
          <ac:spMkLst>
            <pc:docMk/>
            <pc:sldMk cId="423487497" sldId="257"/>
            <ac:spMk id="83" creationId="{DA2C7802-C2E0-4218-8F89-8DD7CCD2CD1C}"/>
          </ac:spMkLst>
        </pc:spChg>
        <pc:spChg chg="add del">
          <ac:chgData name="famille.lagier@outlook.fr" userId="d34676773d6ba654" providerId="LiveId" clId="{31AAB422-DA7F-404A-83C9-63C720496F80}" dt="2020-12-03T19:02:12.526" v="39"/>
          <ac:spMkLst>
            <pc:docMk/>
            <pc:sldMk cId="423487497" sldId="257"/>
            <ac:spMk id="85" creationId="{A6D7111A-21E5-4EE9-8A78-10E5530F0116}"/>
          </ac:spMkLst>
        </pc:spChg>
        <pc:spChg chg="add del">
          <ac:chgData name="famille.lagier@outlook.fr" userId="d34676773d6ba654" providerId="LiveId" clId="{31AAB422-DA7F-404A-83C9-63C720496F80}" dt="2020-12-03T19:02:12.526" v="39"/>
          <ac:spMkLst>
            <pc:docMk/>
            <pc:sldMk cId="423487497" sldId="257"/>
            <ac:spMk id="87" creationId="{A3969E80-A77B-49FC-9122-D89AFD5EE118}"/>
          </ac:spMkLst>
        </pc:spChg>
        <pc:spChg chg="add del">
          <ac:chgData name="famille.lagier@outlook.fr" userId="d34676773d6ba654" providerId="LiveId" clId="{31AAB422-DA7F-404A-83C9-63C720496F80}" dt="2020-12-03T19:02:12.526" v="39"/>
          <ac:spMkLst>
            <pc:docMk/>
            <pc:sldMk cId="423487497" sldId="257"/>
            <ac:spMk id="89" creationId="{1849CA57-76BD-4CF2-80BA-D7A46A01B7B1}"/>
          </ac:spMkLst>
        </pc:spChg>
        <pc:spChg chg="add del">
          <ac:chgData name="famille.lagier@outlook.fr" userId="d34676773d6ba654" providerId="LiveId" clId="{31AAB422-DA7F-404A-83C9-63C720496F80}" dt="2020-12-03T19:01:15.171" v="31" actId="26606"/>
          <ac:spMkLst>
            <pc:docMk/>
            <pc:sldMk cId="423487497" sldId="257"/>
            <ac:spMk id="90" creationId="{AFA67CD3-AB4E-4A7A-BEB8-53C445D8C44E}"/>
          </ac:spMkLst>
        </pc:spChg>
        <pc:spChg chg="add del">
          <ac:chgData name="famille.lagier@outlook.fr" userId="d34676773d6ba654" providerId="LiveId" clId="{31AAB422-DA7F-404A-83C9-63C720496F80}" dt="2020-12-03T19:01:15.171" v="31" actId="26606"/>
          <ac:spMkLst>
            <pc:docMk/>
            <pc:sldMk cId="423487497" sldId="257"/>
            <ac:spMk id="92" creationId="{339C8D78-A644-462F-B674-F440635E5353}"/>
          </ac:spMkLst>
        </pc:spChg>
        <pc:spChg chg="add del">
          <ac:chgData name="famille.lagier@outlook.fr" userId="d34676773d6ba654" providerId="LiveId" clId="{31AAB422-DA7F-404A-83C9-63C720496F80}" dt="2020-12-03T19:02:12.526" v="39"/>
          <ac:spMkLst>
            <pc:docMk/>
            <pc:sldMk cId="423487497" sldId="257"/>
            <ac:spMk id="93" creationId="{973272FE-A474-4CAE-8CA2-BCC8B476C3F4}"/>
          </ac:spMkLst>
        </pc:spChg>
        <pc:spChg chg="add del">
          <ac:chgData name="famille.lagier@outlook.fr" userId="d34676773d6ba654" providerId="LiveId" clId="{31AAB422-DA7F-404A-83C9-63C720496F80}" dt="2020-12-03T19:02:12.526" v="39"/>
          <ac:spMkLst>
            <pc:docMk/>
            <pc:sldMk cId="423487497" sldId="257"/>
            <ac:spMk id="94" creationId="{88294908-8B00-4F58-BBBA-20F71A40AA9E}"/>
          </ac:spMkLst>
        </pc:spChg>
        <pc:spChg chg="add del">
          <ac:chgData name="famille.lagier@outlook.fr" userId="d34676773d6ba654" providerId="LiveId" clId="{31AAB422-DA7F-404A-83C9-63C720496F80}" dt="2020-12-03T19:02:12.526" v="39"/>
          <ac:spMkLst>
            <pc:docMk/>
            <pc:sldMk cId="423487497" sldId="257"/>
            <ac:spMk id="95" creationId="{E07981EA-05A6-437C-88D7-B377B92B031D}"/>
          </ac:spMkLst>
        </pc:spChg>
        <pc:spChg chg="add del">
          <ac:chgData name="famille.lagier@outlook.fr" userId="d34676773d6ba654" providerId="LiveId" clId="{31AAB422-DA7F-404A-83C9-63C720496F80}" dt="2020-12-03T19:02:12.526" v="39"/>
          <ac:spMkLst>
            <pc:docMk/>
            <pc:sldMk cId="423487497" sldId="257"/>
            <ac:spMk id="96" creationId="{4364C879-1404-4203-8E9D-CC5DE0A621A2}"/>
          </ac:spMkLst>
        </pc:spChg>
        <pc:spChg chg="add del">
          <ac:chgData name="famille.lagier@outlook.fr" userId="d34676773d6ba654" providerId="LiveId" clId="{31AAB422-DA7F-404A-83C9-63C720496F80}" dt="2020-12-03T19:02:12.526" v="39"/>
          <ac:spMkLst>
            <pc:docMk/>
            <pc:sldMk cId="423487497" sldId="257"/>
            <ac:spMk id="97" creationId="{15E3C750-986E-4769-B1AE-49289FBEE757}"/>
          </ac:spMkLst>
        </pc:spChg>
        <pc:spChg chg="add del">
          <ac:chgData name="famille.lagier@outlook.fr" userId="d34676773d6ba654" providerId="LiveId" clId="{31AAB422-DA7F-404A-83C9-63C720496F80}" dt="2020-12-03T19:02:12.526" v="39"/>
          <ac:spMkLst>
            <pc:docMk/>
            <pc:sldMk cId="423487497" sldId="257"/>
            <ac:spMk id="98" creationId="{84617302-4B0D-4351-A6BB-6F0930D943AC}"/>
          </ac:spMkLst>
        </pc:spChg>
        <pc:spChg chg="add del">
          <ac:chgData name="famille.lagier@outlook.fr" userId="d34676773d6ba654" providerId="LiveId" clId="{31AAB422-DA7F-404A-83C9-63C720496F80}" dt="2020-12-03T19:02:12.526" v="39"/>
          <ac:spMkLst>
            <pc:docMk/>
            <pc:sldMk cId="423487497" sldId="257"/>
            <ac:spMk id="99" creationId="{35E9085E-E730-4768-83D4-6CB7E9897153}"/>
          </ac:spMkLst>
        </pc:spChg>
        <pc:spChg chg="add del">
          <ac:chgData name="famille.lagier@outlook.fr" userId="d34676773d6ba654" providerId="LiveId" clId="{31AAB422-DA7F-404A-83C9-63C720496F80}" dt="2020-12-03T19:03:31.611" v="54"/>
          <ac:spMkLst>
            <pc:docMk/>
            <pc:sldMk cId="423487497" sldId="257"/>
            <ac:spMk id="105" creationId="{E20EB187-900F-4AF5-813B-101456D9FD39}"/>
          </ac:spMkLst>
        </pc:spChg>
        <pc:grpChg chg="add del">
          <ac:chgData name="famille.lagier@outlook.fr" userId="d34676773d6ba654" providerId="LiveId" clId="{31AAB422-DA7F-404A-83C9-63C720496F80}" dt="2020-12-03T19:01:15.221" v="32" actId="26606"/>
          <ac:grpSpMkLst>
            <pc:docMk/>
            <pc:sldMk cId="423487497" sldId="257"/>
            <ac:grpSpMk id="58" creationId="{5F8A7F7F-DD1A-4F41-98AC-B9CE2A620CDC}"/>
          </ac:grpSpMkLst>
        </pc:grpChg>
        <pc:grpChg chg="add del">
          <ac:chgData name="famille.lagier@outlook.fr" userId="d34676773d6ba654" providerId="LiveId" clId="{31AAB422-DA7F-404A-83C9-63C720496F80}" dt="2020-12-03T19:01:15.221" v="32" actId="26606"/>
          <ac:grpSpMkLst>
            <pc:docMk/>
            <pc:sldMk cId="423487497" sldId="257"/>
            <ac:grpSpMk id="62" creationId="{E21ADB3D-AD65-44B4-847D-5E90E90A5D16}"/>
          </ac:grpSpMkLst>
        </pc:grpChg>
        <pc:grpChg chg="add del">
          <ac:chgData name="famille.lagier@outlook.fr" userId="d34676773d6ba654" providerId="LiveId" clId="{31AAB422-DA7F-404A-83C9-63C720496F80}" dt="2020-12-03T19:01:13.871" v="29" actId="26606"/>
          <ac:grpSpMkLst>
            <pc:docMk/>
            <pc:sldMk cId="423487497" sldId="257"/>
            <ac:grpSpMk id="81" creationId="{DA02BEE4-A5D4-40AF-882D-49D34B086FFF}"/>
          </ac:grpSpMkLst>
        </pc:grpChg>
        <pc:picChg chg="add del">
          <ac:chgData name="famille.lagier@outlook.fr" userId="d34676773d6ba654" providerId="LiveId" clId="{31AAB422-DA7F-404A-83C9-63C720496F80}" dt="2020-12-03T19:01:15.171" v="31" actId="26606"/>
          <ac:picMkLst>
            <pc:docMk/>
            <pc:sldMk cId="423487497" sldId="257"/>
            <ac:picMk id="76" creationId="{9D62A02C-159F-4642-8309-81591E3FFEDB}"/>
          </ac:picMkLst>
        </pc:picChg>
        <pc:picChg chg="add del">
          <ac:chgData name="famille.lagier@outlook.fr" userId="d34676773d6ba654" providerId="LiveId" clId="{31AAB422-DA7F-404A-83C9-63C720496F80}" dt="2020-12-03T19:01:15.171" v="31" actId="26606"/>
          <ac:picMkLst>
            <pc:docMk/>
            <pc:sldMk cId="423487497" sldId="257"/>
            <ac:picMk id="91" creationId="{07CF545F-9C2E-4446-97CD-AD92990C2B68}"/>
          </ac:picMkLst>
        </pc:picChg>
        <pc:cxnChg chg="add del">
          <ac:chgData name="famille.lagier@outlook.fr" userId="d34676773d6ba654" providerId="LiveId" clId="{31AAB422-DA7F-404A-83C9-63C720496F80}" dt="2020-12-03T19:03:31.611" v="54"/>
          <ac:cxnSpMkLst>
            <pc:docMk/>
            <pc:sldMk cId="423487497" sldId="257"/>
            <ac:cxnSpMk id="107" creationId="{624D17C8-E9C2-48A4-AA36-D7048A6CCC41}"/>
          </ac:cxnSpMkLst>
        </pc:cxnChg>
      </pc:sldChg>
      <pc:sldChg chg="modSp">
        <pc:chgData name="famille.lagier@outlook.fr" userId="d34676773d6ba654" providerId="LiveId" clId="{31AAB422-DA7F-404A-83C9-63C720496F80}" dt="2020-12-03T19:03:31.611" v="54"/>
        <pc:sldMkLst>
          <pc:docMk/>
          <pc:sldMk cId="59150629" sldId="258"/>
        </pc:sldMkLst>
        <pc:spChg chg="mod">
          <ac:chgData name="famille.lagier@outlook.fr" userId="d34676773d6ba654" providerId="LiveId" clId="{31AAB422-DA7F-404A-83C9-63C720496F80}" dt="2020-12-03T19:03:31.611" v="54"/>
          <ac:spMkLst>
            <pc:docMk/>
            <pc:sldMk cId="59150629" sldId="258"/>
            <ac:spMk id="2" creationId="{00000000-0000-0000-0000-000000000000}"/>
          </ac:spMkLst>
        </pc:spChg>
      </pc:sldChg>
      <pc:sldChg chg="modSp mod">
        <pc:chgData name="famille.lagier@outlook.fr" userId="d34676773d6ba654" providerId="LiveId" clId="{31AAB422-DA7F-404A-83C9-63C720496F80}" dt="2020-12-03T19:26:05.777" v="115" actId="20577"/>
        <pc:sldMkLst>
          <pc:docMk/>
          <pc:sldMk cId="2352129186" sldId="259"/>
        </pc:sldMkLst>
        <pc:spChg chg="mod">
          <ac:chgData name="famille.lagier@outlook.fr" userId="d34676773d6ba654" providerId="LiveId" clId="{31AAB422-DA7F-404A-83C9-63C720496F80}" dt="2020-12-03T19:03:31.611" v="54"/>
          <ac:spMkLst>
            <pc:docMk/>
            <pc:sldMk cId="2352129186" sldId="259"/>
            <ac:spMk id="2" creationId="{00000000-0000-0000-0000-000000000000}"/>
          </ac:spMkLst>
        </pc:spChg>
        <pc:spChg chg="mod">
          <ac:chgData name="famille.lagier@outlook.fr" userId="d34676773d6ba654" providerId="LiveId" clId="{31AAB422-DA7F-404A-83C9-63C720496F80}" dt="2020-12-03T19:26:05.777" v="115" actId="20577"/>
          <ac:spMkLst>
            <pc:docMk/>
            <pc:sldMk cId="2352129186" sldId="259"/>
            <ac:spMk id="3" creationId="{00000000-0000-0000-0000-000000000000}"/>
          </ac:spMkLst>
        </pc:spChg>
      </pc:sldChg>
      <pc:sldChg chg="modSp">
        <pc:chgData name="famille.lagier@outlook.fr" userId="d34676773d6ba654" providerId="LiveId" clId="{31AAB422-DA7F-404A-83C9-63C720496F80}" dt="2020-12-03T19:03:31.611" v="54"/>
        <pc:sldMkLst>
          <pc:docMk/>
          <pc:sldMk cId="3581923242" sldId="260"/>
        </pc:sldMkLst>
        <pc:spChg chg="mod">
          <ac:chgData name="famille.lagier@outlook.fr" userId="d34676773d6ba654" providerId="LiveId" clId="{31AAB422-DA7F-404A-83C9-63C720496F80}" dt="2020-12-03T19:03:31.611" v="54"/>
          <ac:spMkLst>
            <pc:docMk/>
            <pc:sldMk cId="3581923242" sldId="260"/>
            <ac:spMk id="2" creationId="{00000000-0000-0000-0000-000000000000}"/>
          </ac:spMkLst>
        </pc:spChg>
        <pc:spChg chg="mod">
          <ac:chgData name="famille.lagier@outlook.fr" userId="d34676773d6ba654" providerId="LiveId" clId="{31AAB422-DA7F-404A-83C9-63C720496F80}" dt="2020-12-03T19:03:31.611" v="54"/>
          <ac:spMkLst>
            <pc:docMk/>
            <pc:sldMk cId="3581923242" sldId="260"/>
            <ac:spMk id="3" creationId="{00000000-0000-0000-0000-000000000000}"/>
          </ac:spMkLst>
        </pc:spChg>
      </pc:sldChg>
      <pc:sldChg chg="modSp">
        <pc:chgData name="famille.lagier@outlook.fr" userId="d34676773d6ba654" providerId="LiveId" clId="{31AAB422-DA7F-404A-83C9-63C720496F80}" dt="2020-12-03T19:03:31.611" v="54"/>
        <pc:sldMkLst>
          <pc:docMk/>
          <pc:sldMk cId="1479598074" sldId="261"/>
        </pc:sldMkLst>
        <pc:spChg chg="mod">
          <ac:chgData name="famille.lagier@outlook.fr" userId="d34676773d6ba654" providerId="LiveId" clId="{31AAB422-DA7F-404A-83C9-63C720496F80}" dt="2020-12-03T19:03:31.611" v="54"/>
          <ac:spMkLst>
            <pc:docMk/>
            <pc:sldMk cId="1479598074" sldId="261"/>
            <ac:spMk id="2" creationId="{00000000-0000-0000-0000-000000000000}"/>
          </ac:spMkLst>
        </pc:spChg>
      </pc:sldChg>
      <pc:sldChg chg="modSp">
        <pc:chgData name="famille.lagier@outlook.fr" userId="d34676773d6ba654" providerId="LiveId" clId="{31AAB422-DA7F-404A-83C9-63C720496F80}" dt="2020-12-03T19:03:31.611" v="54"/>
        <pc:sldMkLst>
          <pc:docMk/>
          <pc:sldMk cId="1623549191" sldId="262"/>
        </pc:sldMkLst>
        <pc:spChg chg="mod">
          <ac:chgData name="famille.lagier@outlook.fr" userId="d34676773d6ba654" providerId="LiveId" clId="{31AAB422-DA7F-404A-83C9-63C720496F80}" dt="2020-12-03T19:03:31.611" v="54"/>
          <ac:spMkLst>
            <pc:docMk/>
            <pc:sldMk cId="1623549191" sldId="262"/>
            <ac:spMk id="2" creationId="{00000000-0000-0000-0000-000000000000}"/>
          </ac:spMkLst>
        </pc:spChg>
        <pc:picChg chg="mod">
          <ac:chgData name="famille.lagier@outlook.fr" userId="d34676773d6ba654" providerId="LiveId" clId="{31AAB422-DA7F-404A-83C9-63C720496F80}" dt="2020-12-03T19:03:31.611" v="54"/>
          <ac:picMkLst>
            <pc:docMk/>
            <pc:sldMk cId="1623549191" sldId="262"/>
            <ac:picMk id="6" creationId="{00000000-0000-0000-0000-000000000000}"/>
          </ac:picMkLst>
        </pc:picChg>
      </pc:sldChg>
      <pc:sldChg chg="modSp mod">
        <pc:chgData name="famille.lagier@outlook.fr" userId="d34676773d6ba654" providerId="LiveId" clId="{31AAB422-DA7F-404A-83C9-63C720496F80}" dt="2020-12-08T08:45:10.678" v="131" actId="20577"/>
        <pc:sldMkLst>
          <pc:docMk/>
          <pc:sldMk cId="1544482656" sldId="263"/>
        </pc:sldMkLst>
        <pc:spChg chg="mod">
          <ac:chgData name="famille.lagier@outlook.fr" userId="d34676773d6ba654" providerId="LiveId" clId="{31AAB422-DA7F-404A-83C9-63C720496F80}" dt="2020-12-03T19:03:31.611" v="54"/>
          <ac:spMkLst>
            <pc:docMk/>
            <pc:sldMk cId="1544482656" sldId="263"/>
            <ac:spMk id="2" creationId="{858189DF-ED49-4EFC-ABC1-7E856C6B61F3}"/>
          </ac:spMkLst>
        </pc:spChg>
        <pc:spChg chg="mod">
          <ac:chgData name="famille.lagier@outlook.fr" userId="d34676773d6ba654" providerId="LiveId" clId="{31AAB422-DA7F-404A-83C9-63C720496F80}" dt="2020-12-08T08:45:10.678" v="131" actId="20577"/>
          <ac:spMkLst>
            <pc:docMk/>
            <pc:sldMk cId="1544482656" sldId="263"/>
            <ac:spMk id="3" creationId="{CA0B5612-C62B-47D7-9B31-3B5B9D548C73}"/>
          </ac:spMkLst>
        </pc:spChg>
      </pc:sldChg>
      <pc:sldChg chg="addSp delSp modSp new mod">
        <pc:chgData name="famille.lagier@outlook.fr" userId="d34676773d6ba654" providerId="LiveId" clId="{31AAB422-DA7F-404A-83C9-63C720496F80}" dt="2020-12-03T20:01:45.391" v="126" actId="1076"/>
        <pc:sldMkLst>
          <pc:docMk/>
          <pc:sldMk cId="219250370" sldId="264"/>
        </pc:sldMkLst>
        <pc:spChg chg="del">
          <ac:chgData name="famille.lagier@outlook.fr" userId="d34676773d6ba654" providerId="LiveId" clId="{31AAB422-DA7F-404A-83C9-63C720496F80}" dt="2020-12-03T20:01:23.442" v="118"/>
          <ac:spMkLst>
            <pc:docMk/>
            <pc:sldMk cId="219250370" sldId="264"/>
            <ac:spMk id="3" creationId="{445AE92B-F18F-422E-96ED-C21F0292FF27}"/>
          </ac:spMkLst>
        </pc:spChg>
        <pc:picChg chg="add mod">
          <ac:chgData name="famille.lagier@outlook.fr" userId="d34676773d6ba654" providerId="LiveId" clId="{31AAB422-DA7F-404A-83C9-63C720496F80}" dt="2020-12-03T20:01:45.391" v="126" actId="1076"/>
          <ac:picMkLst>
            <pc:docMk/>
            <pc:sldMk cId="219250370" sldId="264"/>
            <ac:picMk id="5" creationId="{6A855A80-DCC1-489A-A2CB-F18D94B5252B}"/>
          </ac:picMkLst>
        </pc:picChg>
      </pc:sldChg>
      <pc:sldChg chg="add del">
        <pc:chgData name="famille.lagier@outlook.fr" userId="d34676773d6ba654" providerId="LiveId" clId="{31AAB422-DA7F-404A-83C9-63C720496F80}" dt="2020-12-03T20:12:24.312" v="127" actId="47"/>
        <pc:sldMkLst>
          <pc:docMk/>
          <pc:sldMk cId="2295288150" sldId="265"/>
        </pc:sldMkLst>
      </pc:sldChg>
    </pc:docChg>
  </pc:docChgLst>
  <pc:docChgLst>
    <pc:chgData name="Emilie Cas" userId="dbe04d7dc399c18f" providerId="LiveId" clId="{B64D599B-DBCF-4B53-BC04-8BE5C845D162}"/>
    <pc:docChg chg="undo custSel mod addSld delSld modSld sldOrd">
      <pc:chgData name="Emilie Cas" userId="dbe04d7dc399c18f" providerId="LiveId" clId="{B64D599B-DBCF-4B53-BC04-8BE5C845D162}" dt="2020-12-07T16:28:32.751" v="843"/>
      <pc:docMkLst>
        <pc:docMk/>
      </pc:docMkLst>
      <pc:sldChg chg="addSp modSp mod setBg setClrOvrMap">
        <pc:chgData name="Emilie Cas" userId="dbe04d7dc399c18f" providerId="LiveId" clId="{B64D599B-DBCF-4B53-BC04-8BE5C845D162}" dt="2020-12-03T19:04:07.049" v="54" actId="26606"/>
        <pc:sldMkLst>
          <pc:docMk/>
          <pc:sldMk cId="984952029" sldId="256"/>
        </pc:sldMkLst>
        <pc:spChg chg="mod">
          <ac:chgData name="Emilie Cas" userId="dbe04d7dc399c18f" providerId="LiveId" clId="{B64D599B-DBCF-4B53-BC04-8BE5C845D162}" dt="2020-12-03T19:04:07.049" v="54" actId="26606"/>
          <ac:spMkLst>
            <pc:docMk/>
            <pc:sldMk cId="984952029" sldId="256"/>
            <ac:spMk id="2" creationId="{00000000-0000-0000-0000-000000000000}"/>
          </ac:spMkLst>
        </pc:spChg>
        <pc:spChg chg="mod">
          <ac:chgData name="Emilie Cas" userId="dbe04d7dc399c18f" providerId="LiveId" clId="{B64D599B-DBCF-4B53-BC04-8BE5C845D162}" dt="2020-12-03T19:04:07.049" v="54" actId="26606"/>
          <ac:spMkLst>
            <pc:docMk/>
            <pc:sldMk cId="984952029" sldId="256"/>
            <ac:spMk id="3" creationId="{00000000-0000-0000-0000-000000000000}"/>
          </ac:spMkLst>
        </pc:spChg>
        <pc:spChg chg="add">
          <ac:chgData name="Emilie Cas" userId="dbe04d7dc399c18f" providerId="LiveId" clId="{B64D599B-DBCF-4B53-BC04-8BE5C845D162}" dt="2020-12-03T18:55:28.213" v="1" actId="26606"/>
          <ac:spMkLst>
            <pc:docMk/>
            <pc:sldMk cId="984952029" sldId="256"/>
            <ac:spMk id="71" creationId="{E20EB187-900F-4AF5-813B-101456D9FD39}"/>
          </ac:spMkLst>
        </pc:spChg>
        <pc:spChg chg="add">
          <ac:chgData name="Emilie Cas" userId="dbe04d7dc399c18f" providerId="LiveId" clId="{B64D599B-DBCF-4B53-BC04-8BE5C845D162}" dt="2020-12-03T19:03:14.383" v="49" actId="26606"/>
          <ac:spMkLst>
            <pc:docMk/>
            <pc:sldMk cId="984952029" sldId="256"/>
            <ac:spMk id="1028" creationId="{077D6507-8E8D-40E1-A7B9-63012EF9492F}"/>
          </ac:spMkLst>
        </pc:spChg>
        <pc:spChg chg="add">
          <ac:chgData name="Emilie Cas" userId="dbe04d7dc399c18f" providerId="LiveId" clId="{B64D599B-DBCF-4B53-BC04-8BE5C845D162}" dt="2020-12-03T19:04:07.049" v="54" actId="26606"/>
          <ac:spMkLst>
            <pc:docMk/>
            <pc:sldMk cId="984952029" sldId="256"/>
            <ac:spMk id="1031" creationId="{E20EB187-900F-4AF5-813B-101456D9FD39}"/>
          </ac:spMkLst>
        </pc:spChg>
        <pc:picChg chg="add mod ord">
          <ac:chgData name="Emilie Cas" userId="dbe04d7dc399c18f" providerId="LiveId" clId="{B64D599B-DBCF-4B53-BC04-8BE5C845D162}" dt="2020-12-03T19:04:07.049" v="54" actId="26606"/>
          <ac:picMkLst>
            <pc:docMk/>
            <pc:sldMk cId="984952029" sldId="256"/>
            <ac:picMk id="1026" creationId="{5243A522-F0D4-4FEE-B538-D34860CEF819}"/>
          </ac:picMkLst>
        </pc:picChg>
        <pc:cxnChg chg="add">
          <ac:chgData name="Emilie Cas" userId="dbe04d7dc399c18f" providerId="LiveId" clId="{B64D599B-DBCF-4B53-BC04-8BE5C845D162}" dt="2020-12-03T18:55:28.213" v="1" actId="26606"/>
          <ac:cxnSpMkLst>
            <pc:docMk/>
            <pc:sldMk cId="984952029" sldId="256"/>
            <ac:cxnSpMk id="73" creationId="{624D17C8-E9C2-48A4-AA36-D7048A6CCC41}"/>
          </ac:cxnSpMkLst>
        </pc:cxnChg>
        <pc:cxnChg chg="add">
          <ac:chgData name="Emilie Cas" userId="dbe04d7dc399c18f" providerId="LiveId" clId="{B64D599B-DBCF-4B53-BC04-8BE5C845D162}" dt="2020-12-03T19:04:07.049" v="54" actId="26606"/>
          <ac:cxnSpMkLst>
            <pc:docMk/>
            <pc:sldMk cId="984952029" sldId="256"/>
            <ac:cxnSpMk id="1034" creationId="{624D17C8-E9C2-48A4-AA36-D7048A6CCC41}"/>
          </ac:cxnSpMkLst>
        </pc:cxnChg>
      </pc:sldChg>
      <pc:sldChg chg="addSp delSp modSp del mod setBg setClrOvrMap">
        <pc:chgData name="Emilie Cas" userId="dbe04d7dc399c18f" providerId="LiveId" clId="{B64D599B-DBCF-4B53-BC04-8BE5C845D162}" dt="2020-12-03T19:03:44.282" v="53" actId="47"/>
        <pc:sldMkLst>
          <pc:docMk/>
          <pc:sldMk cId="423487497" sldId="257"/>
        </pc:sldMkLst>
        <pc:spChg chg="mod ord">
          <ac:chgData name="Emilie Cas" userId="dbe04d7dc399c18f" providerId="LiveId" clId="{B64D599B-DBCF-4B53-BC04-8BE5C845D162}" dt="2020-12-03T19:02:17.230" v="48" actId="26606"/>
          <ac:spMkLst>
            <pc:docMk/>
            <pc:sldMk cId="423487497" sldId="257"/>
            <ac:spMk id="2" creationId="{00000000-0000-0000-0000-000000000000}"/>
          </ac:spMkLst>
        </pc:spChg>
        <pc:spChg chg="mod ord">
          <ac:chgData name="Emilie Cas" userId="dbe04d7dc399c18f" providerId="LiveId" clId="{B64D599B-DBCF-4B53-BC04-8BE5C845D162}" dt="2020-12-03T19:02:17.230" v="48" actId="26606"/>
          <ac:spMkLst>
            <pc:docMk/>
            <pc:sldMk cId="423487497" sldId="257"/>
            <ac:spMk id="3" creationId="{00000000-0000-0000-0000-000000000000}"/>
          </ac:spMkLst>
        </pc:spChg>
        <pc:spChg chg="add del">
          <ac:chgData name="Emilie Cas" userId="dbe04d7dc399c18f" providerId="LiveId" clId="{B64D599B-DBCF-4B53-BC04-8BE5C845D162}" dt="2020-12-03T18:59:31.579" v="47" actId="26606"/>
          <ac:spMkLst>
            <pc:docMk/>
            <pc:sldMk cId="423487497" sldId="257"/>
            <ac:spMk id="8" creationId="{88294908-8B00-4F58-BBBA-20F71A40AA9E}"/>
          </ac:spMkLst>
        </pc:spChg>
        <pc:spChg chg="add del">
          <ac:chgData name="Emilie Cas" userId="dbe04d7dc399c18f" providerId="LiveId" clId="{B64D599B-DBCF-4B53-BC04-8BE5C845D162}" dt="2020-12-03T18:59:31.579" v="47" actId="26606"/>
          <ac:spMkLst>
            <pc:docMk/>
            <pc:sldMk cId="423487497" sldId="257"/>
            <ac:spMk id="10" creationId="{4364C879-1404-4203-8E9D-CC5DE0A621A2}"/>
          </ac:spMkLst>
        </pc:spChg>
        <pc:spChg chg="add del">
          <ac:chgData name="Emilie Cas" userId="dbe04d7dc399c18f" providerId="LiveId" clId="{B64D599B-DBCF-4B53-BC04-8BE5C845D162}" dt="2020-12-03T18:59:31.579" v="47" actId="26606"/>
          <ac:spMkLst>
            <pc:docMk/>
            <pc:sldMk cId="423487497" sldId="257"/>
            <ac:spMk id="12" creationId="{84617302-4B0D-4351-A6BB-6F0930D943AC}"/>
          </ac:spMkLst>
        </pc:spChg>
        <pc:spChg chg="add del">
          <ac:chgData name="Emilie Cas" userId="dbe04d7dc399c18f" providerId="LiveId" clId="{B64D599B-DBCF-4B53-BC04-8BE5C845D162}" dt="2020-12-03T18:59:31.579" v="47" actId="26606"/>
          <ac:spMkLst>
            <pc:docMk/>
            <pc:sldMk cId="423487497" sldId="257"/>
            <ac:spMk id="14" creationId="{DA2C7802-C2E0-4218-8F89-8DD7CCD2CD1C}"/>
          </ac:spMkLst>
        </pc:spChg>
        <pc:spChg chg="add del">
          <ac:chgData name="Emilie Cas" userId="dbe04d7dc399c18f" providerId="LiveId" clId="{B64D599B-DBCF-4B53-BC04-8BE5C845D162}" dt="2020-12-03T18:59:31.579" v="47" actId="26606"/>
          <ac:spMkLst>
            <pc:docMk/>
            <pc:sldMk cId="423487497" sldId="257"/>
            <ac:spMk id="16" creationId="{A6D7111A-21E5-4EE9-8A78-10E5530F0116}"/>
          </ac:spMkLst>
        </pc:spChg>
        <pc:spChg chg="add del">
          <ac:chgData name="Emilie Cas" userId="dbe04d7dc399c18f" providerId="LiveId" clId="{B64D599B-DBCF-4B53-BC04-8BE5C845D162}" dt="2020-12-03T18:59:31.579" v="47" actId="26606"/>
          <ac:spMkLst>
            <pc:docMk/>
            <pc:sldMk cId="423487497" sldId="257"/>
            <ac:spMk id="18" creationId="{A3969E80-A77B-49FC-9122-D89AFD5EE118}"/>
          </ac:spMkLst>
        </pc:spChg>
        <pc:spChg chg="add del">
          <ac:chgData name="Emilie Cas" userId="dbe04d7dc399c18f" providerId="LiveId" clId="{B64D599B-DBCF-4B53-BC04-8BE5C845D162}" dt="2020-12-03T18:59:31.579" v="47" actId="26606"/>
          <ac:spMkLst>
            <pc:docMk/>
            <pc:sldMk cId="423487497" sldId="257"/>
            <ac:spMk id="20" creationId="{1849CA57-76BD-4CF2-80BA-D7A46A01B7B1}"/>
          </ac:spMkLst>
        </pc:spChg>
        <pc:spChg chg="add del">
          <ac:chgData name="Emilie Cas" userId="dbe04d7dc399c18f" providerId="LiveId" clId="{B64D599B-DBCF-4B53-BC04-8BE5C845D162}" dt="2020-12-03T18:59:31.579" v="47" actId="26606"/>
          <ac:spMkLst>
            <pc:docMk/>
            <pc:sldMk cId="423487497" sldId="257"/>
            <ac:spMk id="22" creationId="{35E9085E-E730-4768-83D4-6CB7E9897153}"/>
          </ac:spMkLst>
        </pc:spChg>
        <pc:spChg chg="add del">
          <ac:chgData name="Emilie Cas" userId="dbe04d7dc399c18f" providerId="LiveId" clId="{B64D599B-DBCF-4B53-BC04-8BE5C845D162}" dt="2020-12-03T18:59:31.579" v="47" actId="26606"/>
          <ac:spMkLst>
            <pc:docMk/>
            <pc:sldMk cId="423487497" sldId="257"/>
            <ac:spMk id="24" creationId="{973272FE-A474-4CAE-8CA2-BCC8B476C3F4}"/>
          </ac:spMkLst>
        </pc:spChg>
        <pc:spChg chg="add del">
          <ac:chgData name="Emilie Cas" userId="dbe04d7dc399c18f" providerId="LiveId" clId="{B64D599B-DBCF-4B53-BC04-8BE5C845D162}" dt="2020-12-03T18:59:31.579" v="47" actId="26606"/>
          <ac:spMkLst>
            <pc:docMk/>
            <pc:sldMk cId="423487497" sldId="257"/>
            <ac:spMk id="26" creationId="{E07981EA-05A6-437C-88D7-B377B92B031D}"/>
          </ac:spMkLst>
        </pc:spChg>
        <pc:spChg chg="add del">
          <ac:chgData name="Emilie Cas" userId="dbe04d7dc399c18f" providerId="LiveId" clId="{B64D599B-DBCF-4B53-BC04-8BE5C845D162}" dt="2020-12-03T18:59:31.579" v="47" actId="26606"/>
          <ac:spMkLst>
            <pc:docMk/>
            <pc:sldMk cId="423487497" sldId="257"/>
            <ac:spMk id="28" creationId="{15E3C750-986E-4769-B1AE-49289FBEE757}"/>
          </ac:spMkLst>
        </pc:spChg>
        <pc:spChg chg="add del">
          <ac:chgData name="Emilie Cas" userId="dbe04d7dc399c18f" providerId="LiveId" clId="{B64D599B-DBCF-4B53-BC04-8BE5C845D162}" dt="2020-12-03T18:59:26.594" v="44" actId="26606"/>
          <ac:spMkLst>
            <pc:docMk/>
            <pc:sldMk cId="423487497" sldId="257"/>
            <ac:spMk id="33" creationId="{6F9EB9F2-07E2-4D64-BBD8-BB5B217F1218}"/>
          </ac:spMkLst>
        </pc:spChg>
        <pc:spChg chg="add del">
          <ac:chgData name="Emilie Cas" userId="dbe04d7dc399c18f" providerId="LiveId" clId="{B64D599B-DBCF-4B53-BC04-8BE5C845D162}" dt="2020-12-03T18:59:31.548" v="46" actId="26606"/>
          <ac:spMkLst>
            <pc:docMk/>
            <pc:sldMk cId="423487497" sldId="257"/>
            <ac:spMk id="45" creationId="{1EADCAF8-8823-4E89-8612-21029831A4B2}"/>
          </ac:spMkLst>
        </pc:spChg>
        <pc:spChg chg="add del">
          <ac:chgData name="Emilie Cas" userId="dbe04d7dc399c18f" providerId="LiveId" clId="{B64D599B-DBCF-4B53-BC04-8BE5C845D162}" dt="2020-12-03T18:59:31.548" v="46" actId="26606"/>
          <ac:spMkLst>
            <pc:docMk/>
            <pc:sldMk cId="423487497" sldId="257"/>
            <ac:spMk id="46" creationId="{28CA07B2-0819-4B62-9425-7A52BBDD7070}"/>
          </ac:spMkLst>
        </pc:spChg>
        <pc:spChg chg="add">
          <ac:chgData name="Emilie Cas" userId="dbe04d7dc399c18f" providerId="LiveId" clId="{B64D599B-DBCF-4B53-BC04-8BE5C845D162}" dt="2020-12-03T18:59:31.579" v="47" actId="26606"/>
          <ac:spMkLst>
            <pc:docMk/>
            <pc:sldMk cId="423487497" sldId="257"/>
            <ac:spMk id="57" creationId="{15911E3A-C35B-4EF7-A355-B84E9A14AF4D}"/>
          </ac:spMkLst>
        </pc:spChg>
        <pc:spChg chg="del">
          <ac:chgData name="Emilie Cas" userId="dbe04d7dc399c18f" providerId="LiveId" clId="{B64D599B-DBCF-4B53-BC04-8BE5C845D162}" dt="2020-12-03T19:02:17.230" v="48" actId="26606"/>
          <ac:spMkLst>
            <pc:docMk/>
            <pc:sldMk cId="423487497" sldId="257"/>
            <ac:spMk id="83" creationId="{DA2C7802-C2E0-4218-8F89-8DD7CCD2CD1C}"/>
          </ac:spMkLst>
        </pc:spChg>
        <pc:spChg chg="del">
          <ac:chgData name="Emilie Cas" userId="dbe04d7dc399c18f" providerId="LiveId" clId="{B64D599B-DBCF-4B53-BC04-8BE5C845D162}" dt="2020-12-03T19:02:17.230" v="48" actId="26606"/>
          <ac:spMkLst>
            <pc:docMk/>
            <pc:sldMk cId="423487497" sldId="257"/>
            <ac:spMk id="85" creationId="{A6D7111A-21E5-4EE9-8A78-10E5530F0116}"/>
          </ac:spMkLst>
        </pc:spChg>
        <pc:spChg chg="del">
          <ac:chgData name="Emilie Cas" userId="dbe04d7dc399c18f" providerId="LiveId" clId="{B64D599B-DBCF-4B53-BC04-8BE5C845D162}" dt="2020-12-03T19:02:17.230" v="48" actId="26606"/>
          <ac:spMkLst>
            <pc:docMk/>
            <pc:sldMk cId="423487497" sldId="257"/>
            <ac:spMk id="87" creationId="{A3969E80-A77B-49FC-9122-D89AFD5EE118}"/>
          </ac:spMkLst>
        </pc:spChg>
        <pc:spChg chg="del">
          <ac:chgData name="Emilie Cas" userId="dbe04d7dc399c18f" providerId="LiveId" clId="{B64D599B-DBCF-4B53-BC04-8BE5C845D162}" dt="2020-12-03T19:02:17.230" v="48" actId="26606"/>
          <ac:spMkLst>
            <pc:docMk/>
            <pc:sldMk cId="423487497" sldId="257"/>
            <ac:spMk id="89" creationId="{1849CA57-76BD-4CF2-80BA-D7A46A01B7B1}"/>
          </ac:spMkLst>
        </pc:spChg>
        <pc:spChg chg="del">
          <ac:chgData name="Emilie Cas" userId="dbe04d7dc399c18f" providerId="LiveId" clId="{B64D599B-DBCF-4B53-BC04-8BE5C845D162}" dt="2020-12-03T19:02:17.230" v="48" actId="26606"/>
          <ac:spMkLst>
            <pc:docMk/>
            <pc:sldMk cId="423487497" sldId="257"/>
            <ac:spMk id="93" creationId="{973272FE-A474-4CAE-8CA2-BCC8B476C3F4}"/>
          </ac:spMkLst>
        </pc:spChg>
        <pc:spChg chg="del">
          <ac:chgData name="Emilie Cas" userId="dbe04d7dc399c18f" providerId="LiveId" clId="{B64D599B-DBCF-4B53-BC04-8BE5C845D162}" dt="2020-12-03T19:02:17.230" v="48" actId="26606"/>
          <ac:spMkLst>
            <pc:docMk/>
            <pc:sldMk cId="423487497" sldId="257"/>
            <ac:spMk id="94" creationId="{88294908-8B00-4F58-BBBA-20F71A40AA9E}"/>
          </ac:spMkLst>
        </pc:spChg>
        <pc:spChg chg="del">
          <ac:chgData name="Emilie Cas" userId="dbe04d7dc399c18f" providerId="LiveId" clId="{B64D599B-DBCF-4B53-BC04-8BE5C845D162}" dt="2020-12-03T19:02:17.230" v="48" actId="26606"/>
          <ac:spMkLst>
            <pc:docMk/>
            <pc:sldMk cId="423487497" sldId="257"/>
            <ac:spMk id="95" creationId="{E07981EA-05A6-437C-88D7-B377B92B031D}"/>
          </ac:spMkLst>
        </pc:spChg>
        <pc:spChg chg="del">
          <ac:chgData name="Emilie Cas" userId="dbe04d7dc399c18f" providerId="LiveId" clId="{B64D599B-DBCF-4B53-BC04-8BE5C845D162}" dt="2020-12-03T19:02:17.230" v="48" actId="26606"/>
          <ac:spMkLst>
            <pc:docMk/>
            <pc:sldMk cId="423487497" sldId="257"/>
            <ac:spMk id="96" creationId="{4364C879-1404-4203-8E9D-CC5DE0A621A2}"/>
          </ac:spMkLst>
        </pc:spChg>
        <pc:spChg chg="del">
          <ac:chgData name="Emilie Cas" userId="dbe04d7dc399c18f" providerId="LiveId" clId="{B64D599B-DBCF-4B53-BC04-8BE5C845D162}" dt="2020-12-03T19:02:17.230" v="48" actId="26606"/>
          <ac:spMkLst>
            <pc:docMk/>
            <pc:sldMk cId="423487497" sldId="257"/>
            <ac:spMk id="97" creationId="{15E3C750-986E-4769-B1AE-49289FBEE757}"/>
          </ac:spMkLst>
        </pc:spChg>
        <pc:spChg chg="del">
          <ac:chgData name="Emilie Cas" userId="dbe04d7dc399c18f" providerId="LiveId" clId="{B64D599B-DBCF-4B53-BC04-8BE5C845D162}" dt="2020-12-03T19:02:17.230" v="48" actId="26606"/>
          <ac:spMkLst>
            <pc:docMk/>
            <pc:sldMk cId="423487497" sldId="257"/>
            <ac:spMk id="98" creationId="{84617302-4B0D-4351-A6BB-6F0930D943AC}"/>
          </ac:spMkLst>
        </pc:spChg>
        <pc:spChg chg="del">
          <ac:chgData name="Emilie Cas" userId="dbe04d7dc399c18f" providerId="LiveId" clId="{B64D599B-DBCF-4B53-BC04-8BE5C845D162}" dt="2020-12-03T19:02:17.230" v="48" actId="26606"/>
          <ac:spMkLst>
            <pc:docMk/>
            <pc:sldMk cId="423487497" sldId="257"/>
            <ac:spMk id="99" creationId="{35E9085E-E730-4768-83D4-6CB7E9897153}"/>
          </ac:spMkLst>
        </pc:spChg>
        <pc:spChg chg="add">
          <ac:chgData name="Emilie Cas" userId="dbe04d7dc399c18f" providerId="LiveId" clId="{B64D599B-DBCF-4B53-BC04-8BE5C845D162}" dt="2020-12-03T19:02:17.230" v="48" actId="26606"/>
          <ac:spMkLst>
            <pc:docMk/>
            <pc:sldMk cId="423487497" sldId="257"/>
            <ac:spMk id="105" creationId="{E20EB187-900F-4AF5-813B-101456D9FD39}"/>
          </ac:spMkLst>
        </pc:spChg>
        <pc:grpChg chg="add del">
          <ac:chgData name="Emilie Cas" userId="dbe04d7dc399c18f" providerId="LiveId" clId="{B64D599B-DBCF-4B53-BC04-8BE5C845D162}" dt="2020-12-03T18:59:31.548" v="46" actId="26606"/>
          <ac:grpSpMkLst>
            <pc:docMk/>
            <pc:sldMk cId="423487497" sldId="257"/>
            <ac:grpSpMk id="37" creationId="{DA02BEE4-A5D4-40AF-882D-49D34B086FFF}"/>
          </ac:grpSpMkLst>
        </pc:grpChg>
        <pc:grpChg chg="add">
          <ac:chgData name="Emilie Cas" userId="dbe04d7dc399c18f" providerId="LiveId" clId="{B64D599B-DBCF-4B53-BC04-8BE5C845D162}" dt="2020-12-03T18:59:31.579" v="47" actId="26606"/>
          <ac:grpSpMkLst>
            <pc:docMk/>
            <pc:sldMk cId="423487497" sldId="257"/>
            <ac:grpSpMk id="58" creationId="{5F8A7F7F-DD1A-4F41-98AC-B9CE2A620CDC}"/>
          </ac:grpSpMkLst>
        </pc:grpChg>
        <pc:grpChg chg="add">
          <ac:chgData name="Emilie Cas" userId="dbe04d7dc399c18f" providerId="LiveId" clId="{B64D599B-DBCF-4B53-BC04-8BE5C845D162}" dt="2020-12-03T18:59:31.579" v="47" actId="26606"/>
          <ac:grpSpMkLst>
            <pc:docMk/>
            <pc:sldMk cId="423487497" sldId="257"/>
            <ac:grpSpMk id="62" creationId="{E21ADB3D-AD65-44B4-847D-5E90E90A5D16}"/>
          </ac:grpSpMkLst>
        </pc:grpChg>
        <pc:picChg chg="add del mod">
          <ac:chgData name="Emilie Cas" userId="dbe04d7dc399c18f" providerId="LiveId" clId="{B64D599B-DBCF-4B53-BC04-8BE5C845D162}" dt="2020-12-03T19:03:28.313" v="51" actId="478"/>
          <ac:picMkLst>
            <pc:docMk/>
            <pc:sldMk cId="423487497" sldId="257"/>
            <ac:picMk id="101" creationId="{C83E1E0D-A527-4658-ADBD-E464B94E6B24}"/>
          </ac:picMkLst>
        </pc:picChg>
        <pc:cxnChg chg="add del">
          <ac:chgData name="Emilie Cas" userId="dbe04d7dc399c18f" providerId="LiveId" clId="{B64D599B-DBCF-4B53-BC04-8BE5C845D162}" dt="2020-12-03T18:59:26.594" v="44" actId="26606"/>
          <ac:cxnSpMkLst>
            <pc:docMk/>
            <pc:sldMk cId="423487497" sldId="257"/>
            <ac:cxnSpMk id="35" creationId="{F0C57C7C-DFE9-4A1E-B7A9-DF40E63366BB}"/>
          </ac:cxnSpMkLst>
        </pc:cxnChg>
        <pc:cxnChg chg="add">
          <ac:chgData name="Emilie Cas" userId="dbe04d7dc399c18f" providerId="LiveId" clId="{B64D599B-DBCF-4B53-BC04-8BE5C845D162}" dt="2020-12-03T19:02:17.230" v="48" actId="26606"/>
          <ac:cxnSpMkLst>
            <pc:docMk/>
            <pc:sldMk cId="423487497" sldId="257"/>
            <ac:cxnSpMk id="107" creationId="{624D17C8-E9C2-48A4-AA36-D7048A6CCC41}"/>
          </ac:cxnSpMkLst>
        </pc:cxnChg>
      </pc:sldChg>
      <pc:sldChg chg="modSp mod">
        <pc:chgData name="Emilie Cas" userId="dbe04d7dc399c18f" providerId="LiveId" clId="{B64D599B-DBCF-4B53-BC04-8BE5C845D162}" dt="2020-12-07T16:10:39.720" v="252" actId="20577"/>
        <pc:sldMkLst>
          <pc:docMk/>
          <pc:sldMk cId="59150629" sldId="258"/>
        </pc:sldMkLst>
        <pc:spChg chg="mod">
          <ac:chgData name="Emilie Cas" userId="dbe04d7dc399c18f" providerId="LiveId" clId="{B64D599B-DBCF-4B53-BC04-8BE5C845D162}" dt="2020-12-07T16:10:39.720" v="252" actId="20577"/>
          <ac:spMkLst>
            <pc:docMk/>
            <pc:sldMk cId="59150629" sldId="258"/>
            <ac:spMk id="2" creationId="{00000000-0000-0000-0000-000000000000}"/>
          </ac:spMkLst>
        </pc:spChg>
      </pc:sldChg>
      <pc:sldChg chg="modSp mod">
        <pc:chgData name="Emilie Cas" userId="dbe04d7dc399c18f" providerId="LiveId" clId="{B64D599B-DBCF-4B53-BC04-8BE5C845D162}" dt="2020-12-03T19:36:51.690" v="186" actId="14100"/>
        <pc:sldMkLst>
          <pc:docMk/>
          <pc:sldMk cId="2352129186" sldId="259"/>
        </pc:sldMkLst>
        <pc:spChg chg="mod">
          <ac:chgData name="Emilie Cas" userId="dbe04d7dc399c18f" providerId="LiveId" clId="{B64D599B-DBCF-4B53-BC04-8BE5C845D162}" dt="2020-12-03T19:28:36.029" v="150" actId="1076"/>
          <ac:spMkLst>
            <pc:docMk/>
            <pc:sldMk cId="2352129186" sldId="259"/>
            <ac:spMk id="2" creationId="{00000000-0000-0000-0000-000000000000}"/>
          </ac:spMkLst>
        </pc:spChg>
        <pc:spChg chg="mod">
          <ac:chgData name="Emilie Cas" userId="dbe04d7dc399c18f" providerId="LiveId" clId="{B64D599B-DBCF-4B53-BC04-8BE5C845D162}" dt="2020-12-03T19:36:51.690" v="186" actId="14100"/>
          <ac:spMkLst>
            <pc:docMk/>
            <pc:sldMk cId="2352129186" sldId="259"/>
            <ac:spMk id="3" creationId="{00000000-0000-0000-0000-000000000000}"/>
          </ac:spMkLst>
        </pc:spChg>
      </pc:sldChg>
      <pc:sldChg chg="del">
        <pc:chgData name="Emilie Cas" userId="dbe04d7dc399c18f" providerId="LiveId" clId="{B64D599B-DBCF-4B53-BC04-8BE5C845D162}" dt="2020-12-03T19:21:57.106" v="66" actId="47"/>
        <pc:sldMkLst>
          <pc:docMk/>
          <pc:sldMk cId="3581923242" sldId="260"/>
        </pc:sldMkLst>
      </pc:sldChg>
      <pc:sldChg chg="addSp delSp modSp mod ord">
        <pc:chgData name="Emilie Cas" userId="dbe04d7dc399c18f" providerId="LiveId" clId="{B64D599B-DBCF-4B53-BC04-8BE5C845D162}" dt="2020-12-07T16:16:03.482" v="448" actId="1076"/>
        <pc:sldMkLst>
          <pc:docMk/>
          <pc:sldMk cId="1479598074" sldId="261"/>
        </pc:sldMkLst>
        <pc:spChg chg="mod">
          <ac:chgData name="Emilie Cas" userId="dbe04d7dc399c18f" providerId="LiveId" clId="{B64D599B-DBCF-4B53-BC04-8BE5C845D162}" dt="2020-12-07T16:11:36.202" v="282" actId="20577"/>
          <ac:spMkLst>
            <pc:docMk/>
            <pc:sldMk cId="1479598074" sldId="261"/>
            <ac:spMk id="2" creationId="{00000000-0000-0000-0000-000000000000}"/>
          </ac:spMkLst>
        </pc:spChg>
        <pc:spChg chg="add mod">
          <ac:chgData name="Emilie Cas" userId="dbe04d7dc399c18f" providerId="LiveId" clId="{B64D599B-DBCF-4B53-BC04-8BE5C845D162}" dt="2020-12-07T16:13:54.013" v="402" actId="20577"/>
          <ac:spMkLst>
            <pc:docMk/>
            <pc:sldMk cId="1479598074" sldId="261"/>
            <ac:spMk id="3" creationId="{6A5C8785-17DF-41E5-9CDF-898B3996044D}"/>
          </ac:spMkLst>
        </pc:spChg>
        <pc:spChg chg="add del mod">
          <ac:chgData name="Emilie Cas" userId="dbe04d7dc399c18f" providerId="LiveId" clId="{B64D599B-DBCF-4B53-BC04-8BE5C845D162}" dt="2020-12-07T16:15:03.701" v="409"/>
          <ac:spMkLst>
            <pc:docMk/>
            <pc:sldMk cId="1479598074" sldId="261"/>
            <ac:spMk id="4" creationId="{E79AA4C0-7061-4250-A824-ADD4AEB9126C}"/>
          </ac:spMkLst>
        </pc:spChg>
        <pc:spChg chg="add mod">
          <ac:chgData name="Emilie Cas" userId="dbe04d7dc399c18f" providerId="LiveId" clId="{B64D599B-DBCF-4B53-BC04-8BE5C845D162}" dt="2020-12-07T16:16:03.482" v="448" actId="1076"/>
          <ac:spMkLst>
            <pc:docMk/>
            <pc:sldMk cId="1479598074" sldId="261"/>
            <ac:spMk id="5" creationId="{8DDFEB62-2A80-409F-A188-1CA6B60AC3F9}"/>
          </ac:spMkLst>
        </pc:spChg>
      </pc:sldChg>
      <pc:sldChg chg="addSp delSp modSp mod">
        <pc:chgData name="Emilie Cas" userId="dbe04d7dc399c18f" providerId="LiveId" clId="{B64D599B-DBCF-4B53-BC04-8BE5C845D162}" dt="2020-12-07T16:17:30.787" v="547" actId="12"/>
        <pc:sldMkLst>
          <pc:docMk/>
          <pc:sldMk cId="1623549191" sldId="262"/>
        </pc:sldMkLst>
        <pc:spChg chg="del mod">
          <ac:chgData name="Emilie Cas" userId="dbe04d7dc399c18f" providerId="LiveId" clId="{B64D599B-DBCF-4B53-BC04-8BE5C845D162}" dt="2020-12-03T19:20:22.993" v="63" actId="478"/>
          <ac:spMkLst>
            <pc:docMk/>
            <pc:sldMk cId="1623549191" sldId="262"/>
            <ac:spMk id="2" creationId="{00000000-0000-0000-0000-000000000000}"/>
          </ac:spMkLst>
        </pc:spChg>
        <pc:spChg chg="add mod">
          <ac:chgData name="Emilie Cas" userId="dbe04d7dc399c18f" providerId="LiveId" clId="{B64D599B-DBCF-4B53-BC04-8BE5C845D162}" dt="2020-12-07T16:17:30.787" v="547" actId="12"/>
          <ac:spMkLst>
            <pc:docMk/>
            <pc:sldMk cId="1623549191" sldId="262"/>
            <ac:spMk id="2" creationId="{540BA4BB-0912-437E-8F43-241DD2023045}"/>
          </ac:spMkLst>
        </pc:spChg>
        <pc:picChg chg="mod">
          <ac:chgData name="Emilie Cas" userId="dbe04d7dc399c18f" providerId="LiveId" clId="{B64D599B-DBCF-4B53-BC04-8BE5C845D162}" dt="2020-12-07T16:16:53.370" v="493" actId="1076"/>
          <ac:picMkLst>
            <pc:docMk/>
            <pc:sldMk cId="1623549191" sldId="262"/>
            <ac:picMk id="6" creationId="{00000000-0000-0000-0000-000000000000}"/>
          </ac:picMkLst>
        </pc:picChg>
      </pc:sldChg>
      <pc:sldChg chg="modSp new mod">
        <pc:chgData name="Emilie Cas" userId="dbe04d7dc399c18f" providerId="LiveId" clId="{B64D599B-DBCF-4B53-BC04-8BE5C845D162}" dt="2020-12-07T16:10:20.101" v="244" actId="27636"/>
        <pc:sldMkLst>
          <pc:docMk/>
          <pc:sldMk cId="1544482656" sldId="263"/>
        </pc:sldMkLst>
        <pc:spChg chg="mod">
          <ac:chgData name="Emilie Cas" userId="dbe04d7dc399c18f" providerId="LiveId" clId="{B64D599B-DBCF-4B53-BC04-8BE5C845D162}" dt="2020-12-03T19:04:52.407" v="61" actId="20577"/>
          <ac:spMkLst>
            <pc:docMk/>
            <pc:sldMk cId="1544482656" sldId="263"/>
            <ac:spMk id="2" creationId="{858189DF-ED49-4EFC-ABC1-7E856C6B61F3}"/>
          </ac:spMkLst>
        </pc:spChg>
        <pc:spChg chg="mod">
          <ac:chgData name="Emilie Cas" userId="dbe04d7dc399c18f" providerId="LiveId" clId="{B64D599B-DBCF-4B53-BC04-8BE5C845D162}" dt="2020-12-07T16:10:20.101" v="244" actId="27636"/>
          <ac:spMkLst>
            <pc:docMk/>
            <pc:sldMk cId="1544482656" sldId="263"/>
            <ac:spMk id="3" creationId="{CA0B5612-C62B-47D7-9B31-3B5B9D548C73}"/>
          </ac:spMkLst>
        </pc:spChg>
      </pc:sldChg>
      <pc:sldChg chg="addSp delSp modSp mod">
        <pc:chgData name="Emilie Cas" userId="dbe04d7dc399c18f" providerId="LiveId" clId="{B64D599B-DBCF-4B53-BC04-8BE5C845D162}" dt="2020-12-07T16:16:44.832" v="492" actId="20577"/>
        <pc:sldMkLst>
          <pc:docMk/>
          <pc:sldMk cId="219250370" sldId="264"/>
        </pc:sldMkLst>
        <pc:spChg chg="add mod">
          <ac:chgData name="Emilie Cas" userId="dbe04d7dc399c18f" providerId="LiveId" clId="{B64D599B-DBCF-4B53-BC04-8BE5C845D162}" dt="2020-12-07T16:16:44.832" v="492" actId="20577"/>
          <ac:spMkLst>
            <pc:docMk/>
            <pc:sldMk cId="219250370" sldId="264"/>
            <ac:spMk id="2" creationId="{9233A47A-13B4-450F-9C9E-76E073BF0678}"/>
          </ac:spMkLst>
        </pc:spChg>
        <pc:spChg chg="del mod">
          <ac:chgData name="Emilie Cas" userId="dbe04d7dc399c18f" providerId="LiveId" clId="{B64D599B-DBCF-4B53-BC04-8BE5C845D162}" dt="2020-12-03T20:12:20.932" v="222" actId="478"/>
          <ac:spMkLst>
            <pc:docMk/>
            <pc:sldMk cId="219250370" sldId="264"/>
            <ac:spMk id="2" creationId="{9F58A248-CB0A-41F8-85CE-46CC2218A85F}"/>
          </ac:spMkLst>
        </pc:spChg>
        <pc:picChg chg="mod">
          <ac:chgData name="Emilie Cas" userId="dbe04d7dc399c18f" providerId="LiveId" clId="{B64D599B-DBCF-4B53-BC04-8BE5C845D162}" dt="2020-12-07T16:16:10.841" v="449" actId="1076"/>
          <ac:picMkLst>
            <pc:docMk/>
            <pc:sldMk cId="219250370" sldId="264"/>
            <ac:picMk id="5" creationId="{6A855A80-DCC1-489A-A2CB-F18D94B5252B}"/>
          </ac:picMkLst>
        </pc:picChg>
      </pc:sldChg>
      <pc:sldChg chg="addSp delSp modSp new mod ord">
        <pc:chgData name="Emilie Cas" userId="dbe04d7dc399c18f" providerId="LiveId" clId="{B64D599B-DBCF-4B53-BC04-8BE5C845D162}" dt="2020-12-07T16:11:01.058" v="254"/>
        <pc:sldMkLst>
          <pc:docMk/>
          <pc:sldMk cId="822483131" sldId="265"/>
        </pc:sldMkLst>
        <pc:spChg chg="del mod">
          <ac:chgData name="Emilie Cas" userId="dbe04d7dc399c18f" providerId="LiveId" clId="{B64D599B-DBCF-4B53-BC04-8BE5C845D162}" dt="2020-12-07T16:08:14.225" v="229" actId="478"/>
          <ac:spMkLst>
            <pc:docMk/>
            <pc:sldMk cId="822483131" sldId="265"/>
            <ac:spMk id="2" creationId="{841AB2C8-4DE4-4021-9CAE-7F677B7F4927}"/>
          </ac:spMkLst>
        </pc:spChg>
        <pc:spChg chg="del">
          <ac:chgData name="Emilie Cas" userId="dbe04d7dc399c18f" providerId="LiveId" clId="{B64D599B-DBCF-4B53-BC04-8BE5C845D162}" dt="2020-12-07T16:07:54.771" v="224" actId="478"/>
          <ac:spMkLst>
            <pc:docMk/>
            <pc:sldMk cId="822483131" sldId="265"/>
            <ac:spMk id="3" creationId="{D8EC704E-8576-4157-9D55-71958ACDBC1A}"/>
          </ac:spMkLst>
        </pc:spChg>
        <pc:picChg chg="add mod">
          <ac:chgData name="Emilie Cas" userId="dbe04d7dc399c18f" providerId="LiveId" clId="{B64D599B-DBCF-4B53-BC04-8BE5C845D162}" dt="2020-12-07T16:08:24.059" v="232" actId="1076"/>
          <ac:picMkLst>
            <pc:docMk/>
            <pc:sldMk cId="822483131" sldId="265"/>
            <ac:picMk id="1026" creationId="{29CF94FE-602D-4D5C-95F6-4B0575CD62BB}"/>
          </ac:picMkLst>
        </pc:picChg>
      </pc:sldChg>
      <pc:sldChg chg="addSp delSp modSp new mod ord">
        <pc:chgData name="Emilie Cas" userId="dbe04d7dc399c18f" providerId="LiveId" clId="{B64D599B-DBCF-4B53-BC04-8BE5C845D162}" dt="2020-12-07T16:28:32.751" v="843"/>
        <pc:sldMkLst>
          <pc:docMk/>
          <pc:sldMk cId="1639075392" sldId="266"/>
        </pc:sldMkLst>
        <pc:spChg chg="del">
          <ac:chgData name="Emilie Cas" userId="dbe04d7dc399c18f" providerId="LiveId" clId="{B64D599B-DBCF-4B53-BC04-8BE5C845D162}" dt="2020-12-07T16:08:48.157" v="237" actId="478"/>
          <ac:spMkLst>
            <pc:docMk/>
            <pc:sldMk cId="1639075392" sldId="266"/>
            <ac:spMk id="2" creationId="{D65C6233-7B25-4DD4-A0A7-9E9CF577DDE9}"/>
          </ac:spMkLst>
        </pc:spChg>
        <pc:spChg chg="del mod">
          <ac:chgData name="Emilie Cas" userId="dbe04d7dc399c18f" providerId="LiveId" clId="{B64D599B-DBCF-4B53-BC04-8BE5C845D162}" dt="2020-12-07T16:08:45.766" v="236" actId="478"/>
          <ac:spMkLst>
            <pc:docMk/>
            <pc:sldMk cId="1639075392" sldId="266"/>
            <ac:spMk id="3" creationId="{6629BCB1-4EF9-4A47-83AB-D847568FCC99}"/>
          </ac:spMkLst>
        </pc:spChg>
        <pc:picChg chg="add">
          <ac:chgData name="Emilie Cas" userId="dbe04d7dc399c18f" providerId="LiveId" clId="{B64D599B-DBCF-4B53-BC04-8BE5C845D162}" dt="2020-12-07T16:08:39.110" v="234"/>
          <ac:picMkLst>
            <pc:docMk/>
            <pc:sldMk cId="1639075392" sldId="266"/>
            <ac:picMk id="2050" creationId="{14DD3D83-3183-48C7-AA8E-E69AF886DC57}"/>
          </ac:picMkLst>
        </pc:picChg>
      </pc:sldChg>
      <pc:sldChg chg="addSp delSp modSp new mod setBg modAnim setClrOvrMap">
        <pc:chgData name="Emilie Cas" userId="dbe04d7dc399c18f" providerId="LiveId" clId="{B64D599B-DBCF-4B53-BC04-8BE5C845D162}" dt="2020-12-07T16:23:59.906" v="777"/>
        <pc:sldMkLst>
          <pc:docMk/>
          <pc:sldMk cId="2850559714" sldId="267"/>
        </pc:sldMkLst>
        <pc:spChg chg="mod ord">
          <ac:chgData name="Emilie Cas" userId="dbe04d7dc399c18f" providerId="LiveId" clId="{B64D599B-DBCF-4B53-BC04-8BE5C845D162}" dt="2020-12-07T16:20:19.196" v="610" actId="26606"/>
          <ac:spMkLst>
            <pc:docMk/>
            <pc:sldMk cId="2850559714" sldId="267"/>
            <ac:spMk id="2" creationId="{528EFEE5-F338-4EAC-8EE9-0E71D35ECD9F}"/>
          </ac:spMkLst>
        </pc:spChg>
        <pc:spChg chg="del">
          <ac:chgData name="Emilie Cas" userId="dbe04d7dc399c18f" providerId="LiveId" clId="{B64D599B-DBCF-4B53-BC04-8BE5C845D162}" dt="2020-12-07T16:19:47.380" v="603"/>
          <ac:spMkLst>
            <pc:docMk/>
            <pc:sldMk cId="2850559714" sldId="267"/>
            <ac:spMk id="3" creationId="{1DE076BD-58FC-4B5B-9C8A-68CABEFA4320}"/>
          </ac:spMkLst>
        </pc:spChg>
        <pc:spChg chg="add mod">
          <ac:chgData name="Emilie Cas" userId="dbe04d7dc399c18f" providerId="LiveId" clId="{B64D599B-DBCF-4B53-BC04-8BE5C845D162}" dt="2020-12-07T16:23:36.939" v="776" actId="20577"/>
          <ac:spMkLst>
            <pc:docMk/>
            <pc:sldMk cId="2850559714" sldId="267"/>
            <ac:spMk id="4" creationId="{20889955-9891-4A06-AFB1-531789AEF920}"/>
          </ac:spMkLst>
        </pc:spChg>
        <pc:spChg chg="add del">
          <ac:chgData name="Emilie Cas" userId="dbe04d7dc399c18f" providerId="LiveId" clId="{B64D599B-DBCF-4B53-BC04-8BE5C845D162}" dt="2020-12-07T16:20:19.196" v="610" actId="26606"/>
          <ac:spMkLst>
            <pc:docMk/>
            <pc:sldMk cId="2850559714" sldId="267"/>
            <ac:spMk id="71" creationId="{71B2258F-86CA-4D4D-8270-BC05FCDEBFB3}"/>
          </ac:spMkLst>
        </pc:spChg>
        <pc:picChg chg="add mod">
          <ac:chgData name="Emilie Cas" userId="dbe04d7dc399c18f" providerId="LiveId" clId="{B64D599B-DBCF-4B53-BC04-8BE5C845D162}" dt="2020-12-07T16:20:26.782" v="612" actId="1076"/>
          <ac:picMkLst>
            <pc:docMk/>
            <pc:sldMk cId="2850559714" sldId="267"/>
            <ac:picMk id="3074" creationId="{5B4617ED-0A96-49A5-AF36-CFA8FAC16D48}"/>
          </ac:picMkLst>
        </pc:picChg>
        <pc:picChg chg="add mod">
          <ac:chgData name="Emilie Cas" userId="dbe04d7dc399c18f" providerId="LiveId" clId="{B64D599B-DBCF-4B53-BC04-8BE5C845D162}" dt="2020-12-07T16:21:36.432" v="618" actId="1076"/>
          <ac:picMkLst>
            <pc:docMk/>
            <pc:sldMk cId="2850559714" sldId="267"/>
            <ac:picMk id="3076" creationId="{D29638D0-B5CE-4D55-ADF9-8DDD6D7AA825}"/>
          </ac:picMkLst>
        </pc:picChg>
      </pc:sldChg>
      <pc:sldChg chg="addSp delSp modSp new mod">
        <pc:chgData name="Emilie Cas" userId="dbe04d7dc399c18f" providerId="LiveId" clId="{B64D599B-DBCF-4B53-BC04-8BE5C845D162}" dt="2020-12-07T16:28:18.826" v="841" actId="1076"/>
        <pc:sldMkLst>
          <pc:docMk/>
          <pc:sldMk cId="4240827487" sldId="268"/>
        </pc:sldMkLst>
        <pc:spChg chg="del">
          <ac:chgData name="Emilie Cas" userId="dbe04d7dc399c18f" providerId="LiveId" clId="{B64D599B-DBCF-4B53-BC04-8BE5C845D162}" dt="2020-12-07T16:27:23.563" v="779" actId="478"/>
          <ac:spMkLst>
            <pc:docMk/>
            <pc:sldMk cId="4240827487" sldId="268"/>
            <ac:spMk id="2" creationId="{9883B92B-58EB-4C1D-A735-AFAD4B7A647B}"/>
          </ac:spMkLst>
        </pc:spChg>
        <pc:spChg chg="del mod">
          <ac:chgData name="Emilie Cas" userId="dbe04d7dc399c18f" providerId="LiveId" clId="{B64D599B-DBCF-4B53-BC04-8BE5C845D162}" dt="2020-12-07T16:27:30.109" v="781"/>
          <ac:spMkLst>
            <pc:docMk/>
            <pc:sldMk cId="4240827487" sldId="268"/>
            <ac:spMk id="3" creationId="{B2F525F0-7798-4E67-98C7-24D589B0EEB6}"/>
          </ac:spMkLst>
        </pc:spChg>
        <pc:spChg chg="add mod">
          <ac:chgData name="Emilie Cas" userId="dbe04d7dc399c18f" providerId="LiveId" clId="{B64D599B-DBCF-4B53-BC04-8BE5C845D162}" dt="2020-12-07T16:28:18.826" v="841" actId="1076"/>
          <ac:spMkLst>
            <pc:docMk/>
            <pc:sldMk cId="4240827487" sldId="268"/>
            <ac:spMk id="4" creationId="{7BAA67C9-4FDC-4F62-8A86-5DAFA4D910AF}"/>
          </ac:spMkLst>
        </pc:spChg>
        <pc:picChg chg="add del">
          <ac:chgData name="Emilie Cas" userId="dbe04d7dc399c18f" providerId="LiveId" clId="{B64D599B-DBCF-4B53-BC04-8BE5C845D162}" dt="2020-12-07T16:24:09.626" v="778" actId="478"/>
          <ac:picMkLst>
            <pc:docMk/>
            <pc:sldMk cId="4240827487" sldId="268"/>
            <ac:picMk id="4098" creationId="{43E6C3B9-727B-4641-BDC2-B1FFE26D253B}"/>
          </ac:picMkLst>
        </pc:picChg>
        <pc:picChg chg="add mod">
          <ac:chgData name="Emilie Cas" userId="dbe04d7dc399c18f" providerId="LiveId" clId="{B64D599B-DBCF-4B53-BC04-8BE5C845D162}" dt="2020-12-07T16:27:46.164" v="785" actId="1076"/>
          <ac:picMkLst>
            <pc:docMk/>
            <pc:sldMk cId="4240827487" sldId="268"/>
            <ac:picMk id="4100" creationId="{9BC98C29-68E1-44C1-8AD0-FB6CCA15DF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BDCCD7-2E39-4CD9-BC1F-6B58E1C7A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64A30E-D3B4-45B6-8C13-5CA0EBE4A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7F19CA-4CD9-4597-9CB1-26FA02F7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6ACD27-7AE6-4A64-9221-77255DE4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80F7D3-28A0-4E6E-934E-41CB9D04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47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367BC-3452-4FFE-A505-33FE38BD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39BB41-F17A-406C-BBF9-2DFBAA621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E79D3-AC20-4EA7-B70C-94D029D0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D919FC-20D7-45C1-B72E-400978D83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EC4404-B3F2-4B42-96F0-8560D3C8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88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A8869D-B12C-4A09-8BC8-8C1BD614F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BA232F-C41E-458C-A584-ED652292D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99D2F-F21E-4AA5-B247-17AD3C5F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A7AC98-72E8-4C27-A989-0150A131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64184D-7B31-45C9-ABEA-5CC8627D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4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F1D41E-9D25-4BD5-AB7D-F65B5126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464E45-D068-4D2E-A966-562A1A76C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0751B2-BD91-42F5-BDAE-61488997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F5F704-F936-497F-AD71-5D9F3CD9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8BF9F0-B3A2-4B4D-9D27-FCDB83DA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76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4C64A-F4EC-4DF1-A1DF-5261ECF7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34EBD6-DA45-4E50-9C24-9FBAB3CC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E092BE-3B41-49DF-BAB5-6D8DF7EE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8FB1A6-E70F-48D7-BBE1-87A2F84D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ACC110-5D6B-4474-8C0B-439C6C9D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25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88650-68BC-4164-AF45-6C4AC315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A7AB11-C34F-48A1-9086-E390B466E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69D378-1FE9-44B6-A461-6BF2055D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65BC7B-1732-4AC1-B1E3-E666152B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AD10F0-8D55-4E71-9E01-C0FF1591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FB6978-7376-4446-9239-8803E25E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82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7B8F7-60BA-4C05-A357-A719851A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676A0F-6D1A-44AB-96DD-F4DC7221F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D993C3-8127-45FE-B0F1-AF8B76F2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05C763-08B6-4116-B98F-9EC3DFB6B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F4BF08-17C9-47A7-AB86-63B6E11ED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DB7DD4-7767-4739-BB34-6A607475F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E83C109-788B-459D-8FE6-529CBA5B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BA9D66-3066-494A-BBA5-1B4E4336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74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59AE5-F4F5-42CF-A042-B3F25A70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F66CFB-1288-42DE-AAE3-20289FD5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5B30ED-DB70-408D-9C34-2270CEC6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FF84DB-6D3C-4DB3-B03B-D9498ACA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06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A8F60C8-0234-4FA3-B1A7-BF1B3AEF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DF24F6-A461-4431-833D-8A035A1E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93B5D7-4ECB-4DC9-8D75-172437A0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20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CC958-0E72-4204-B8D4-489E2937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D042E0-76AD-48E3-9E67-46DFC5C4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02D14D-5449-4035-9076-931CD2952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1ABDC3-A849-443A-9410-A3DA5982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70935B-69C2-4C85-9C44-15EA1666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7C6AC7-3FA1-48A7-8B37-34A4184F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33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E14F-A209-4B6F-B317-345FD1FD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238F2E-0D64-4682-A9D4-B4AA3E4D2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37429D-5264-4423-84A0-F52585BA3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5FD31A-1D87-4FEC-A4C8-1571A8302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6117F4-FF90-454F-88A7-162895BD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8253F4-F395-448F-A784-FB082907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40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BD49AB-1559-4BA8-82C5-A64B4B69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3AE772-EAFA-420F-90BE-8734227B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C55A08-13E2-41CD-8F28-82ED9D3DB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2D890-2D89-432D-BF75-18CEEEF33287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316876-80E8-4EA1-8203-83BE7C1D0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FFE966-B2E5-416E-AC77-0000BD83C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12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gNXGEtwM60" TargetMode="External"/><Relationship Id="rId3" Type="http://schemas.openxmlformats.org/officeDocument/2006/relationships/hyperlink" Target="https://ehne.fr/fr/programmes-du-lycee/premi%C3%A8re-sp%C3%A9cialit%C3%A9-histoire/th%C3%A8me-2-analyser-les-ressorts-et-les-dynamiques-des-puissances-internationales/jalons/une-puissance-qui-se-reconstruit-apr%C3%A8s-l%E2%80%99%C3%A9clatement-d%E2%80%99un-empire-la-russie-depuis-1991" TargetMode="External"/><Relationship Id="rId7" Type="http://schemas.openxmlformats.org/officeDocument/2006/relationships/hyperlink" Target="https://www.dailymotion.com/video/x71pzhw" TargetMode="External"/><Relationship Id="rId2" Type="http://schemas.openxmlformats.org/officeDocument/2006/relationships/hyperlink" Target="https://www.lemonde.fr/international/article/2017/10/03/man-uvres-militaires-zapad-2017-la-russie-a-teste-une-guerre-majeure-juge-l-otan_5195683_321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histoire.fr/sites/lhistoire.fr/files/article_web_field_image_paysage/RussieEtVoisins2014.jpg" TargetMode="External"/><Relationship Id="rId5" Type="http://schemas.openxmlformats.org/officeDocument/2006/relationships/hyperlink" Target="https://atlasocio.com/classements/defense/puissance-militaire/classement-etats-par-puissance-militaire-monde.php" TargetMode="External"/><Relationship Id="rId4" Type="http://schemas.openxmlformats.org/officeDocument/2006/relationships/hyperlink" Target="https://historicophiles.com/2019/12/12/la-russie-depuis-1991-une-puissance-qui-se-reconstruit-apres-leclatement-dun-empire/" TargetMode="External"/><Relationship Id="rId9" Type="http://schemas.openxmlformats.org/officeDocument/2006/relationships/hyperlink" Target="https://www.revolutionpermanente.fr/Le-defile-du-9-mai-a-Moscou-Une-demonstration-de-force-de-Poutin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0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ue peut-on voir au Kremlin à Moscou ?">
            <a:extLst>
              <a:ext uri="{FF2B5EF4-FFF2-40B4-BE49-F238E27FC236}">
                <a16:creationId xmlns:a16="http://schemas.microsoft.com/office/drawing/2014/main" id="{5243A522-F0D4-4FEE-B538-D34860CEF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fr-FR" sz="6200">
                <a:solidFill>
                  <a:srgbClr val="FFFFFF"/>
                </a:solidFill>
              </a:rPr>
              <a:t>Russie: Remilitarisation, puissance et opérations militaires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fr-FR" sz="2800">
                <a:solidFill>
                  <a:srgbClr val="FFFFFF"/>
                </a:solidFill>
              </a:rPr>
              <a:t>Jalon 2: Une puissance qui se reconstruit après l’éclatement d’un Empire: La Russie depuis 1991</a:t>
            </a:r>
          </a:p>
        </p:txBody>
      </p:sp>
      <p:cxnSp>
        <p:nvCxnSpPr>
          <p:cNvPr id="1034" name="Straight Connector 72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952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701" y="392734"/>
            <a:ext cx="10399977" cy="4972740"/>
          </a:xfrm>
          <a:prstGeom prst="rect">
            <a:avLst/>
          </a:prstGeom>
        </p:spPr>
      </p:pic>
      <p:sp>
        <p:nvSpPr>
          <p:cNvPr id="5" name="AutoShape 4" descr="Image non charg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BA4BB-0912-437E-8F43-241DD2023045}"/>
              </a:ext>
            </a:extLst>
          </p:cNvPr>
          <p:cNvSpPr txBox="1"/>
          <p:nvPr/>
        </p:nvSpPr>
        <p:spPr>
          <a:xfrm>
            <a:off x="1828800" y="5892800"/>
            <a:ext cx="504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Opérations au Moyen Orient : le cas de la Syrie</a:t>
            </a:r>
          </a:p>
        </p:txBody>
      </p:sp>
    </p:spTree>
    <p:extLst>
      <p:ext uri="{BB962C8B-B14F-4D97-AF65-F5344CB8AC3E}">
        <p14:creationId xmlns:p14="http://schemas.microsoft.com/office/powerpoint/2010/main" val="162354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r>
              <a:rPr lang="fr-FR"/>
              <a:t>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58957"/>
            <a:ext cx="10515600" cy="53803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1800" u="sng">
                <a:hlinkClick r:id="rId2"/>
              </a:rPr>
              <a:t>Manœuvres militaires </a:t>
            </a:r>
            <a:r>
              <a:rPr lang="fr-FR" sz="1800" u="sng" err="1">
                <a:hlinkClick r:id="rId2"/>
              </a:rPr>
              <a:t>Zapad</a:t>
            </a:r>
            <a:r>
              <a:rPr lang="fr-FR" sz="1800" u="sng">
                <a:hlinkClick r:id="rId2"/>
              </a:rPr>
              <a:t> 2017 : la Russie a testé une guerre majeure, juge l’OTAN (lemonde.fr)</a:t>
            </a:r>
            <a:r>
              <a:rPr lang="fr-FR" sz="1800" u="sng"/>
              <a:t> </a:t>
            </a:r>
            <a:r>
              <a:rPr lang="fr-FR" sz="1800"/>
              <a:t>par Natalie Guibert en 2017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 u="sng">
                <a:hlinkClick r:id="rId3"/>
              </a:rPr>
              <a:t>Une puissance qui se reconstruit après l’éclatement d’un Empire : la Russie depuis 1991 | EHNE</a:t>
            </a:r>
            <a:r>
              <a:rPr lang="fr-FR" sz="1800" u="sng"/>
              <a:t> </a:t>
            </a:r>
            <a:r>
              <a:rPr lang="fr-FR" sz="1800"/>
              <a:t>par Olga </a:t>
            </a:r>
            <a:r>
              <a:rPr lang="fr-FR" sz="1800" err="1"/>
              <a:t>Konkka</a:t>
            </a:r>
            <a:endParaRPr lang="fr-FR" sz="1800"/>
          </a:p>
          <a:p>
            <a:pPr>
              <a:buFont typeface="Wingdings" panose="05000000000000000000" pitchFamily="2" charset="2"/>
              <a:buChar char="v"/>
            </a:pPr>
            <a:r>
              <a:rPr lang="fr-FR" sz="1800" u="sng">
                <a:hlinkClick r:id="rId4"/>
              </a:rPr>
              <a:t>La Russie depuis 1991 : une puissance qui se reconstruit après l’éclatement d’un empire | </a:t>
            </a:r>
            <a:r>
              <a:rPr lang="fr-FR" sz="1800" u="sng" err="1">
                <a:hlinkClick r:id="rId4"/>
              </a:rPr>
              <a:t>Historicophiles</a:t>
            </a:r>
            <a:r>
              <a:rPr lang="fr-FR" sz="1800"/>
              <a:t> par Mickaël Bertrand en décembre 2019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>
                <a:hlinkClick r:id="rId5"/>
              </a:rPr>
              <a:t>Classement des États du monde par puissance militaire (atlasocio.com)</a:t>
            </a:r>
            <a:r>
              <a:rPr lang="fr-FR" sz="180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/>
              <a:t>Dossier documentaire doc 12, 15, 17 + intro puissance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>
                <a:hlinkClick r:id="rId6"/>
              </a:rPr>
              <a:t>RussieEtVoisins2014.jpg (776×600) (lhistoire.fr)</a:t>
            </a:r>
            <a:r>
              <a:rPr lang="fr-FR" sz="180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 b="0" i="0" u="sng" strike="noStrike">
                <a:solidFill>
                  <a:srgbClr val="1155CC"/>
                </a:solidFill>
                <a:effectLst/>
                <a:latin typeface="Playfair Display"/>
                <a:hlinkClick r:id="rId7"/>
              </a:rPr>
              <a:t>https://www.dailymotion.com/video/x71pzhw</a:t>
            </a:r>
            <a:r>
              <a:rPr lang="fr-FR" sz="1800" b="0" i="0" u="none" strike="noStrike">
                <a:solidFill>
                  <a:srgbClr val="000000"/>
                </a:solidFill>
                <a:effectLst/>
                <a:latin typeface="Playfair Display"/>
              </a:rPr>
              <a:t> : Emission 2018 du </a:t>
            </a:r>
            <a:r>
              <a:rPr lang="fr-FR" sz="1800" b="0" i="1" u="none" strike="noStrike">
                <a:solidFill>
                  <a:srgbClr val="000000"/>
                </a:solidFill>
                <a:effectLst/>
                <a:latin typeface="Playfair Display"/>
              </a:rPr>
              <a:t>Dessous des </a:t>
            </a:r>
            <a:r>
              <a:rPr lang="fr-FR" sz="1800" i="1">
                <a:solidFill>
                  <a:srgbClr val="000000"/>
                </a:solidFill>
                <a:latin typeface="Playfair Display"/>
              </a:rPr>
              <a:t>C</a:t>
            </a:r>
            <a:r>
              <a:rPr lang="fr-FR" sz="1800" b="0" i="1" u="none" strike="noStrike">
                <a:solidFill>
                  <a:srgbClr val="000000"/>
                </a:solidFill>
                <a:effectLst/>
                <a:latin typeface="Playfair Display"/>
              </a:rPr>
              <a:t>artes: </a:t>
            </a:r>
            <a:r>
              <a:rPr lang="fr-FR" sz="1800" b="0" u="none" strike="noStrike">
                <a:solidFill>
                  <a:srgbClr val="000000"/>
                </a:solidFill>
                <a:effectLst/>
                <a:latin typeface="Playfair Display"/>
              </a:rPr>
              <a:t>Quel monde vu du Kremlin?</a:t>
            </a:r>
            <a:endParaRPr lang="fr-FR" sz="1800" b="0" i="0" u="none" strike="noStrike">
              <a:solidFill>
                <a:srgbClr val="000000"/>
              </a:solidFill>
              <a:effectLst/>
              <a:latin typeface="Playfair Display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1800">
                <a:hlinkClick r:id="rId8"/>
              </a:rPr>
              <a:t>https://youtu.be/rgNXGEtwM60</a:t>
            </a:r>
            <a:r>
              <a:rPr lang="fr-FR" sz="1800"/>
              <a:t> vidéo Le Monde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>
                <a:hlinkClick r:id="rId9"/>
              </a:rPr>
              <a:t>https://www.revolutionpermanente.fr/Le-defile-du-9-mai-a-Moscou-Une-demonstration-de-force-de-Poutine</a:t>
            </a:r>
            <a:r>
              <a:rPr lang="fr-FR" sz="1800"/>
              <a:t> en 2015 par Juan </a:t>
            </a:r>
            <a:r>
              <a:rPr lang="fr-FR" sz="1800" err="1"/>
              <a:t>Chingo</a:t>
            </a:r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35212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89DF-ED49-4EFC-ABC1-7E856C6B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B5612-C62B-47D7-9B31-3B5B9D548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sz="3600" dirty="0">
                <a:solidFill>
                  <a:srgbClr val="FF0000"/>
                </a:solidFill>
                <a:effectLst/>
                <a:latin typeface="Calisto MT" panose="02040603050505030304" pitchFamily="18" charset="0"/>
                <a:ea typeface="Playfair Display"/>
                <a:cs typeface="Angsana New" panose="02020603050405020304" pitchFamily="18" charset="-34"/>
              </a:rPr>
              <a:t>I) Fondements de la puissance militaire</a:t>
            </a:r>
            <a:endParaRPr lang="en-GB" sz="3600" dirty="0">
              <a:effectLst/>
              <a:latin typeface="Calisto MT" panose="02040603050505030304" pitchFamily="18" charset="0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15000"/>
              </a:lnSpc>
            </a:pPr>
            <a:r>
              <a:rPr lang="fr-FR" sz="3600" dirty="0">
                <a:solidFill>
                  <a:srgbClr val="38761D"/>
                </a:solidFill>
                <a:effectLst/>
                <a:latin typeface="Calisto MT" panose="02040603050505030304" pitchFamily="18" charset="0"/>
                <a:ea typeface="Playfair Display"/>
                <a:cs typeface="Angsana New" panose="02020603050405020304" pitchFamily="18" charset="-34"/>
              </a:rPr>
              <a:t>a.                Budget militaire </a:t>
            </a:r>
            <a:endParaRPr lang="en-GB" sz="3600" dirty="0">
              <a:effectLst/>
              <a:latin typeface="Calisto MT" panose="02040603050505030304" pitchFamily="18" charset="0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15000"/>
              </a:lnSpc>
            </a:pPr>
            <a:r>
              <a:rPr lang="fr-FR" sz="3600" dirty="0">
                <a:solidFill>
                  <a:srgbClr val="38761D"/>
                </a:solidFill>
                <a:effectLst/>
                <a:latin typeface="Calisto MT" panose="02040603050505030304" pitchFamily="18" charset="0"/>
                <a:ea typeface="Playfair Display"/>
                <a:cs typeface="Angsana New" panose="02020603050405020304" pitchFamily="18" charset="-34"/>
              </a:rPr>
              <a:t>b.               Démonstration de la puissance militaire et remilitarisation</a:t>
            </a:r>
            <a:endParaRPr lang="en-GB" sz="3600" dirty="0">
              <a:effectLst/>
              <a:latin typeface="Calisto MT" panose="02040603050505030304" pitchFamily="18" charset="0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sz="3600" dirty="0">
                <a:solidFill>
                  <a:srgbClr val="FF0000"/>
                </a:solidFill>
                <a:effectLst/>
                <a:latin typeface="Calisto MT" panose="02040603050505030304" pitchFamily="18" charset="0"/>
                <a:ea typeface="Playfair Display"/>
                <a:cs typeface="Angsana New" panose="02020603050405020304" pitchFamily="18" charset="-34"/>
              </a:rPr>
              <a:t>II) Opérations militaires</a:t>
            </a:r>
            <a:endParaRPr lang="en-GB" sz="3600" dirty="0">
              <a:effectLst/>
              <a:latin typeface="Calisto MT" panose="02040603050505030304" pitchFamily="18" charset="0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15000"/>
              </a:lnSpc>
            </a:pPr>
            <a:r>
              <a:rPr lang="fr-FR" sz="3600" dirty="0">
                <a:solidFill>
                  <a:srgbClr val="38761D"/>
                </a:solidFill>
                <a:effectLst/>
                <a:latin typeface="Calisto MT" panose="02040603050505030304" pitchFamily="18" charset="0"/>
                <a:ea typeface="Playfair Display"/>
                <a:cs typeface="Angsana New" panose="02020603050405020304" pitchFamily="18" charset="-34"/>
              </a:rPr>
              <a:t>a.               Les guerres de Tchétchénie</a:t>
            </a:r>
            <a:endParaRPr lang="en-GB" sz="3600" dirty="0">
              <a:effectLst/>
              <a:latin typeface="Calisto MT" panose="02040603050505030304" pitchFamily="18" charset="0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15000"/>
              </a:lnSpc>
            </a:pPr>
            <a:r>
              <a:rPr lang="fr-FR" sz="3600" dirty="0">
                <a:solidFill>
                  <a:srgbClr val="38761D"/>
                </a:solidFill>
                <a:effectLst/>
                <a:latin typeface="Calisto MT" panose="02040603050505030304" pitchFamily="18" charset="0"/>
                <a:ea typeface="Playfair Display"/>
                <a:cs typeface="Angsana New" panose="02020603050405020304" pitchFamily="18" charset="-34"/>
              </a:rPr>
              <a:t>b.               Les conflits d’Ukraine et de Géorgie</a:t>
            </a:r>
            <a:endParaRPr lang="en-GB" sz="3600" dirty="0">
              <a:effectLst/>
              <a:latin typeface="Calisto MT" panose="02040603050505030304" pitchFamily="18" charset="0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15000"/>
              </a:lnSpc>
            </a:pPr>
            <a:r>
              <a:rPr lang="fr-FR" sz="3600" dirty="0">
                <a:solidFill>
                  <a:srgbClr val="38761D"/>
                </a:solidFill>
                <a:effectLst/>
                <a:latin typeface="Calisto MT" panose="02040603050505030304" pitchFamily="18" charset="0"/>
                <a:ea typeface="Playfair Display"/>
                <a:cs typeface="Angsana New" panose="02020603050405020304" pitchFamily="18" charset="-34"/>
              </a:rPr>
              <a:t>c.               Les </a:t>
            </a:r>
            <a:r>
              <a:rPr lang="fr-FR" sz="3600" dirty="0">
                <a:solidFill>
                  <a:srgbClr val="38761D"/>
                </a:solidFill>
                <a:latin typeface="Calisto MT" panose="02040603050505030304" pitchFamily="18" charset="0"/>
                <a:ea typeface="Playfair Display"/>
                <a:cs typeface="Angsana New" panose="02020603050405020304" pitchFamily="18" charset="-34"/>
              </a:rPr>
              <a:t>i</a:t>
            </a:r>
            <a:r>
              <a:rPr lang="fr-FR" sz="3600" dirty="0">
                <a:solidFill>
                  <a:srgbClr val="38761D"/>
                </a:solidFill>
                <a:effectLst/>
                <a:latin typeface="Calisto MT" panose="02040603050505030304" pitchFamily="18" charset="0"/>
                <a:ea typeface="Playfair Display"/>
                <a:cs typeface="Angsana New" panose="02020603050405020304" pitchFamily="18" charset="-34"/>
              </a:rPr>
              <a:t>nterventions au Moyen Orient </a:t>
            </a:r>
            <a:endParaRPr lang="en-GB" sz="3600" dirty="0">
              <a:effectLst/>
              <a:latin typeface="Calisto MT" panose="02040603050505030304" pitchFamily="18" charset="0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br>
              <a:rPr lang="fr-FR" sz="5400" dirty="0">
                <a:latin typeface="Angsana New" panose="020B0502040204020203" pitchFamily="18" charset="-34"/>
                <a:cs typeface="Angsana New" panose="020B0502040204020203" pitchFamily="18" charset="-34"/>
              </a:rPr>
            </a:br>
            <a:endParaRPr lang="fr-FR" sz="54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448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a) Le budget militaire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680" y="1690688"/>
            <a:ext cx="6929846" cy="40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4DD3D83-3183-48C7-AA8E-E69AF886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547688"/>
            <a:ext cx="314325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7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9CF94FE-602D-4D5C-95F6-4B0575CD6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09" y="1229761"/>
            <a:ext cx="9646849" cy="29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8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FEE5-F338-4EAC-8EE9-0E71D35E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b) Démonstration de puissance et remilitarisation</a:t>
            </a:r>
          </a:p>
        </p:txBody>
      </p:sp>
      <p:pic>
        <p:nvPicPr>
          <p:cNvPr id="3074" name="Picture 2" descr="Défilé militaire russe 2020 | Strategic Bureau of Information">
            <a:extLst>
              <a:ext uri="{FF2B5EF4-FFF2-40B4-BE49-F238E27FC236}">
                <a16:creationId xmlns:a16="http://schemas.microsoft.com/office/drawing/2014/main" id="{5B4617ED-0A96-49A5-AF36-CFA8FAC16D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690688"/>
            <a:ext cx="7038706" cy="46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rade-2020_Russie_A101">
            <a:extLst>
              <a:ext uri="{FF2B5EF4-FFF2-40B4-BE49-F238E27FC236}">
                <a16:creationId xmlns:a16="http://schemas.microsoft.com/office/drawing/2014/main" id="{D29638D0-B5CE-4D55-ADF9-8DDD6D7A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479424"/>
            <a:ext cx="6715125" cy="41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889955-9891-4A06-AFB1-531789AEF920}"/>
              </a:ext>
            </a:extLst>
          </p:cNvPr>
          <p:cNvSpPr txBox="1"/>
          <p:nvPr/>
        </p:nvSpPr>
        <p:spPr>
          <a:xfrm>
            <a:off x="7861300" y="5143500"/>
            <a:ext cx="328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Défilé du 24 juin devant le Kremlin pour commémorer le Jour de la Victoire célébré le 9 mai 1945</a:t>
            </a:r>
          </a:p>
        </p:txBody>
      </p:sp>
    </p:spTree>
    <p:extLst>
      <p:ext uri="{BB962C8B-B14F-4D97-AF65-F5344CB8AC3E}">
        <p14:creationId xmlns:p14="http://schemas.microsoft.com/office/powerpoint/2010/main" val="28505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ussia Kicks Off Huge Zapad 2017 Military Exercises With Belarus">
            <a:extLst>
              <a:ext uri="{FF2B5EF4-FFF2-40B4-BE49-F238E27FC236}">
                <a16:creationId xmlns:a16="http://schemas.microsoft.com/office/drawing/2014/main" id="{9BC98C29-68E1-44C1-8AD0-FB6CCA15DF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71501"/>
            <a:ext cx="8324694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AA67C9-4FDC-4F62-8A86-5DAFA4D910AF}"/>
              </a:ext>
            </a:extLst>
          </p:cNvPr>
          <p:cNvSpPr txBox="1"/>
          <p:nvPr/>
        </p:nvSpPr>
        <p:spPr>
          <a:xfrm>
            <a:off x="8864600" y="1824673"/>
            <a:ext cx="1333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Zapad</a:t>
            </a:r>
            <a:r>
              <a:rPr lang="fr-FR" dirty="0"/>
              <a:t> 2017, exercice militaire de mise en situation</a:t>
            </a:r>
          </a:p>
        </p:txBody>
      </p:sp>
    </p:spTree>
    <p:extLst>
      <p:ext uri="{BB962C8B-B14F-4D97-AF65-F5344CB8AC3E}">
        <p14:creationId xmlns:p14="http://schemas.microsoft.com/office/powerpoint/2010/main" val="424082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II) Opérations militaires</a:t>
            </a:r>
          </a:p>
        </p:txBody>
      </p:sp>
      <p:pic>
        <p:nvPicPr>
          <p:cNvPr id="1026" name="Picture 2" descr="https://lh5.googleusercontent.com/K1eySRJnYNC6lClFG862VOrAQW8Y-lB5w3h2G47jPcBpnxcMcsVCd3UrdNoLW0Sxyf3E9rvCvRe-WtZX7HdRQ_inloLT3Xo0cfRG-JNdvobvt-KsJTSLS6DQ20aIXEvHzQxN2lJ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712" y="1310165"/>
            <a:ext cx="6575968" cy="50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5C8785-17DF-41E5-9CDF-898B3996044D}"/>
              </a:ext>
            </a:extLst>
          </p:cNvPr>
          <p:cNvSpPr txBox="1"/>
          <p:nvPr/>
        </p:nvSpPr>
        <p:spPr>
          <a:xfrm>
            <a:off x="196942" y="1170464"/>
            <a:ext cx="2858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Conflits au sein de « l’ Etranger Proche »</a:t>
            </a:r>
          </a:p>
          <a:p>
            <a:r>
              <a:rPr lang="fr-FR" dirty="0"/>
              <a:t> = les </a:t>
            </a:r>
            <a:r>
              <a:rPr lang="fr-FR" i="1" dirty="0"/>
              <a:t>anciennes</a:t>
            </a:r>
            <a:r>
              <a:rPr lang="fr-FR" dirty="0"/>
              <a:t> républiques soviétiques socialistes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FEB62-2A80-409F-A188-1CA6B60AC3F9}"/>
              </a:ext>
            </a:extLst>
          </p:cNvPr>
          <p:cNvSpPr txBox="1"/>
          <p:nvPr/>
        </p:nvSpPr>
        <p:spPr>
          <a:xfrm>
            <a:off x="196942" y="2779300"/>
            <a:ext cx="179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Conflits en Ukraine et en Géorgie</a:t>
            </a:r>
          </a:p>
        </p:txBody>
      </p:sp>
    </p:spTree>
    <p:extLst>
      <p:ext uri="{BB962C8B-B14F-4D97-AF65-F5344CB8AC3E}">
        <p14:creationId xmlns:p14="http://schemas.microsoft.com/office/powerpoint/2010/main" val="147959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6A855A80-DCC1-489A-A2CB-F18D94B52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40" y="467090"/>
            <a:ext cx="8841520" cy="592382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33A47A-13B4-450F-9C9E-76E073BF0678}"/>
              </a:ext>
            </a:extLst>
          </p:cNvPr>
          <p:cNvSpPr txBox="1"/>
          <p:nvPr/>
        </p:nvSpPr>
        <p:spPr>
          <a:xfrm>
            <a:off x="495300" y="1828800"/>
            <a:ext cx="212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Guerres de Tchétchénie</a:t>
            </a:r>
          </a:p>
        </p:txBody>
      </p:sp>
    </p:spTree>
    <p:extLst>
      <p:ext uri="{BB962C8B-B14F-4D97-AF65-F5344CB8AC3E}">
        <p14:creationId xmlns:p14="http://schemas.microsoft.com/office/powerpoint/2010/main" val="2192503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</Words>
  <Application>Microsoft Office PowerPoint</Application>
  <PresentationFormat>Grand écran</PresentationFormat>
  <Paragraphs>31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Calisto MT</vt:lpstr>
      <vt:lpstr>Playfair Display</vt:lpstr>
      <vt:lpstr>Wingdings</vt:lpstr>
      <vt:lpstr>Thème Office</vt:lpstr>
      <vt:lpstr>Russie: Remilitarisation, puissance et opérations militaires</vt:lpstr>
      <vt:lpstr>Plan: </vt:lpstr>
      <vt:lpstr>a) Le budget militaire</vt:lpstr>
      <vt:lpstr>Présentation PowerPoint</vt:lpstr>
      <vt:lpstr>Présentation PowerPoint</vt:lpstr>
      <vt:lpstr>b) Démonstration de puissance et remilitarisation</vt:lpstr>
      <vt:lpstr>Présentation PowerPoint</vt:lpstr>
      <vt:lpstr>II) Opérations militaires</vt:lpstr>
      <vt:lpstr>Présentation PowerPoint</vt:lpstr>
      <vt:lpstr>Présentation PowerPoint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Russie: Remilitarisation, puissance et opérations militaires</dc:title>
  <dc:creator>Emilie Cas</dc:creator>
  <cp:lastModifiedBy>famille.lagier@outlook.fr</cp:lastModifiedBy>
  <cp:revision>1</cp:revision>
  <dcterms:created xsi:type="dcterms:W3CDTF">2020-12-03T19:04:07Z</dcterms:created>
  <dcterms:modified xsi:type="dcterms:W3CDTF">2020-12-08T08:45:27Z</dcterms:modified>
</cp:coreProperties>
</file>